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1"/>
    <p:sldMasterId id="2147484059" r:id="rId2"/>
    <p:sldMasterId id="2147484064" r:id="rId3"/>
    <p:sldMasterId id="2147484093" r:id="rId4"/>
    <p:sldMasterId id="2147484096" r:id="rId5"/>
  </p:sldMasterIdLst>
  <p:notesMasterIdLst>
    <p:notesMasterId r:id="rId25"/>
  </p:notesMasterIdLst>
  <p:handoutMasterIdLst>
    <p:handoutMasterId r:id="rId26"/>
  </p:handoutMasterIdLst>
  <p:sldIdLst>
    <p:sldId id="737" r:id="rId6"/>
    <p:sldId id="1989" r:id="rId7"/>
    <p:sldId id="532" r:id="rId8"/>
    <p:sldId id="1988" r:id="rId9"/>
    <p:sldId id="1985" r:id="rId10"/>
    <p:sldId id="710" r:id="rId11"/>
    <p:sldId id="734" r:id="rId12"/>
    <p:sldId id="257" r:id="rId13"/>
    <p:sldId id="704" r:id="rId14"/>
    <p:sldId id="555" r:id="rId15"/>
    <p:sldId id="707" r:id="rId16"/>
    <p:sldId id="720" r:id="rId17"/>
    <p:sldId id="1990" r:id="rId18"/>
    <p:sldId id="1991" r:id="rId19"/>
    <p:sldId id="727" r:id="rId20"/>
    <p:sldId id="731" r:id="rId21"/>
    <p:sldId id="708" r:id="rId22"/>
    <p:sldId id="736" r:id="rId23"/>
    <p:sldId id="712" r:id="rId24"/>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2B54DDFB-77B6-0548-A27D-B174DF801CDC}">
          <p14:sldIdLst>
            <p14:sldId id="737"/>
            <p14:sldId id="1989"/>
          </p14:sldIdLst>
        </p14:section>
        <p14:section name="Smart datas" id="{91D27B54-D919-41B7-AFD8-355C3E5AFF35}">
          <p14:sldIdLst>
            <p14:sldId id="532"/>
          </p14:sldIdLst>
        </p14:section>
        <p14:section name="Who we are" id="{5851A4C3-024C-4479-916E-A99004231279}">
          <p14:sldIdLst>
            <p14:sldId id="1988"/>
            <p14:sldId id="1985"/>
            <p14:sldId id="710"/>
          </p14:sldIdLst>
        </p14:section>
        <p14:section name="Our customers" id="{F34C7E0E-4D59-405C-AD53-7F690E80EABF}">
          <p14:sldIdLst>
            <p14:sldId id="734"/>
          </p14:sldIdLst>
        </p14:section>
        <p14:section name="Our global reach" id="{816F53E4-5F76-4096-9C15-03A8C3B5B322}">
          <p14:sldIdLst>
            <p14:sldId id="257"/>
          </p14:sldIdLst>
        </p14:section>
        <p14:section name="How we are different" id="{86E0986D-0231-43FB-9285-0F43F4071304}">
          <p14:sldIdLst>
            <p14:sldId id="704"/>
            <p14:sldId id="555"/>
            <p14:sldId id="707"/>
            <p14:sldId id="720"/>
          </p14:sldIdLst>
        </p14:section>
        <p14:section name="Industry and customers recognition" id="{1578737C-FF88-4FED-A8BE-5B32B2AD57AD}">
          <p14:sldIdLst>
            <p14:sldId id="1990"/>
            <p14:sldId id="1991"/>
            <p14:sldId id="727"/>
            <p14:sldId id="731"/>
          </p14:sldIdLst>
        </p14:section>
        <p14:section name="Case studies" id="{1F26933B-8B37-4CF1-91C2-52FC138F32E2}">
          <p14:sldIdLst>
            <p14:sldId id="708"/>
            <p14:sldId id="736"/>
          </p14:sldIdLst>
        </p14:section>
        <p14:section name="Thank you" id="{CFDEABE3-A15B-AB42-9B0F-B4099EF2BA3A}">
          <p14:sldIdLst>
            <p14:sldId id="71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C3A0D7-ECFE-17A9-2348-1A5B6E8D0E91}" name="Catherine Lefebvre" initials="CL" userId="S::catherine.lefebvre@exfo.com::3d17c45e-e505-4d04-8029-d82ed12457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el Lemay" initials="JL" lastIdx="1" clrIdx="0">
    <p:extLst>
      <p:ext uri="{19B8F6BF-5375-455C-9EA6-DF929625EA0E}">
        <p15:presenceInfo xmlns:p15="http://schemas.microsoft.com/office/powerpoint/2012/main" userId="S::joel.lemay@exfo.com::2c056ef2-99f9-4b15-a3d4-11747089df68" providerId="AD"/>
      </p:ext>
    </p:extLst>
  </p:cmAuthor>
  <p:cmAuthor id="2" name="Scott Sumner" initials="SS" lastIdx="6" clrIdx="1">
    <p:extLst>
      <p:ext uri="{19B8F6BF-5375-455C-9EA6-DF929625EA0E}">
        <p15:presenceInfo xmlns:p15="http://schemas.microsoft.com/office/powerpoint/2012/main" userId="S::scott.sumner@exfo.com::88865698-63dd-4d2d-9502-bc27b287b1bf" providerId="AD"/>
      </p:ext>
    </p:extLst>
  </p:cmAuthor>
  <p:cmAuthor id="3" name="Catherine Lefebvre" initials="CL" lastIdx="40" clrIdx="2">
    <p:extLst>
      <p:ext uri="{19B8F6BF-5375-455C-9EA6-DF929625EA0E}">
        <p15:presenceInfo xmlns:p15="http://schemas.microsoft.com/office/powerpoint/2012/main" userId="S-1-5-21-9846896-1015745837-1237804090-42818" providerId="AD"/>
      </p:ext>
    </p:extLst>
  </p:cmAuthor>
  <p:cmAuthor id="4" name="David Bouchon" initials="DB" lastIdx="3" clrIdx="3">
    <p:extLst>
      <p:ext uri="{19B8F6BF-5375-455C-9EA6-DF929625EA0E}">
        <p15:presenceInfo xmlns:p15="http://schemas.microsoft.com/office/powerpoint/2012/main" userId="S-1-5-21-9846896-1015745837-1237804090-161816" providerId="AD"/>
      </p:ext>
    </p:extLst>
  </p:cmAuthor>
  <p:cmAuthor id="5" name="Michelle O'Brodovich" initials="MO" lastIdx="10" clrIdx="4">
    <p:extLst>
      <p:ext uri="{19B8F6BF-5375-455C-9EA6-DF929625EA0E}">
        <p15:presenceInfo xmlns:p15="http://schemas.microsoft.com/office/powerpoint/2012/main" userId="S-1-5-21-9846896-1015745837-1237804090-149023" providerId="AD"/>
      </p:ext>
    </p:extLst>
  </p:cmAuthor>
  <p:cmAuthor id="6" name="Louis Adam" initials="LA" lastIdx="5" clrIdx="5">
    <p:extLst>
      <p:ext uri="{19B8F6BF-5375-455C-9EA6-DF929625EA0E}">
        <p15:presenceInfo xmlns:p15="http://schemas.microsoft.com/office/powerpoint/2012/main" userId="S-1-5-21-9846896-1015745837-1237804090-336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5CD0F5"/>
    <a:srgbClr val="31707E"/>
    <a:srgbClr val="115E56"/>
    <a:srgbClr val="04354B"/>
    <a:srgbClr val="011624"/>
    <a:srgbClr val="011D31"/>
    <a:srgbClr val="012B3E"/>
    <a:srgbClr val="0E5750"/>
    <a:srgbClr val="032C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91831" autoAdjust="0"/>
  </p:normalViewPr>
  <p:slideViewPr>
    <p:cSldViewPr snapToGrid="0" snapToObjects="1">
      <p:cViewPr varScale="1">
        <p:scale>
          <a:sx n="138" d="100"/>
          <a:sy n="138" d="100"/>
        </p:scale>
        <p:origin x="738" y="120"/>
      </p:cViewPr>
      <p:guideLst>
        <p:guide orient="horz" pos="162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4000"/>
    </p:cViewPr>
  </p:sorterViewPr>
  <p:notesViewPr>
    <p:cSldViewPr snapToGrid="0" snapToObjects="1">
      <p:cViewPr varScale="1">
        <p:scale>
          <a:sx n="140" d="100"/>
          <a:sy n="140" d="100"/>
        </p:scale>
        <p:origin x="3496" y="200"/>
      </p:cViewPr>
      <p:guideLst>
        <p:guide orient="horz" pos="2933"/>
        <p:guide pos="221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3D1AB8F8-A284-6A48-B1E7-1B8832A8ABBC}" type="slidenum">
              <a:rPr lang="en-US" smtClean="0">
                <a:solidFill>
                  <a:srgbClr val="00AEEF"/>
                </a:solidFill>
                <a:latin typeface="Roboto Light"/>
                <a:cs typeface="Roboto Light"/>
              </a:rPr>
              <a:pPr/>
              <a:t>‹#›</a:t>
            </a:fld>
            <a:endParaRPr lang="en-US" dirty="0">
              <a:solidFill>
                <a:srgbClr val="00AEEF"/>
              </a:solidFill>
              <a:latin typeface="Roboto Light"/>
              <a:cs typeface="Roboto Light"/>
            </a:endParaRPr>
          </a:p>
        </p:txBody>
      </p:sp>
    </p:spTree>
    <p:extLst>
      <p:ext uri="{BB962C8B-B14F-4D97-AF65-F5344CB8AC3E}">
        <p14:creationId xmlns:p14="http://schemas.microsoft.com/office/powerpoint/2010/main" val="5774135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atin typeface="Arial"/>
              </a:defRPr>
            </a:lvl1pPr>
          </a:lstStyle>
          <a:p>
            <a:fld id="{08D6FAE3-B148-49B4-AE07-82CC1CB96FC0}" type="datetimeFigureOut">
              <a:rPr lang="en-US" smtClean="0"/>
              <a:pPr/>
              <a:t>5/26/2023</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atin typeface="Arial"/>
              </a:defRPr>
            </a:lvl1pPr>
          </a:lstStyle>
          <a:p>
            <a:fld id="{1EB84BD3-1725-4B83-8741-EBDBFB9311B1}" type="slidenum">
              <a:rPr lang="en-US" smtClean="0"/>
              <a:pPr/>
              <a:t>‹#›</a:t>
            </a:fld>
            <a:endParaRPr lang="en-US" dirty="0"/>
          </a:p>
        </p:txBody>
      </p:sp>
    </p:spTree>
    <p:extLst>
      <p:ext uri="{BB962C8B-B14F-4D97-AF65-F5344CB8AC3E}">
        <p14:creationId xmlns:p14="http://schemas.microsoft.com/office/powerpoint/2010/main" val="32542788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84BD3-1725-4B83-8741-EBDBFB9311B1}" type="slidenum">
              <a:rPr lang="en-US" smtClean="0"/>
              <a:pPr/>
              <a:t>3</a:t>
            </a:fld>
            <a:endParaRPr lang="en-US" dirty="0"/>
          </a:p>
        </p:txBody>
      </p:sp>
    </p:spTree>
    <p:extLst>
      <p:ext uri="{BB962C8B-B14F-4D97-AF65-F5344CB8AC3E}">
        <p14:creationId xmlns:p14="http://schemas.microsoft.com/office/powerpoint/2010/main" val="1328270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has </a:t>
            </a:r>
            <a:r>
              <a:rPr lang="en-US" b="1" dirty="0"/>
              <a:t>35 years of working side by side</a:t>
            </a:r>
            <a:r>
              <a:rPr lang="en-US" dirty="0"/>
              <a:t> with our customers from around the world in the lab, field, data center, boardroom and beyond.  </a:t>
            </a:r>
          </a:p>
          <a:p>
            <a:endParaRPr lang="en-US" dirty="0"/>
          </a:p>
        </p:txBody>
      </p:sp>
      <p:sp>
        <p:nvSpPr>
          <p:cNvPr id="4" name="Slide Number Placeholder 3"/>
          <p:cNvSpPr>
            <a:spLocks noGrp="1"/>
          </p:cNvSpPr>
          <p:nvPr>
            <p:ph type="sldNum" sz="quarter" idx="10"/>
          </p:nvPr>
        </p:nvSpPr>
        <p:spPr/>
        <p:txBody>
          <a:bodyPr/>
          <a:lstStyle/>
          <a:p>
            <a:pPr defTabSz="466801">
              <a:defRPr/>
            </a:pPr>
            <a:fld id="{1EB84BD3-1725-4B83-8741-EBDBFB9311B1}" type="slidenum">
              <a:rPr lang="en-US">
                <a:solidFill>
                  <a:prstClr val="black"/>
                </a:solidFill>
                <a:latin typeface="Roboto Light"/>
              </a:rPr>
              <a:pPr defTabSz="466801">
                <a:defRPr/>
              </a:pPr>
              <a:t>12</a:t>
            </a:fld>
            <a:endParaRPr lang="en-US" dirty="0">
              <a:solidFill>
                <a:prstClr val="black"/>
              </a:solidFill>
              <a:latin typeface="Roboto Light"/>
            </a:endParaRPr>
          </a:p>
        </p:txBody>
      </p:sp>
    </p:spTree>
    <p:extLst>
      <p:ext uri="{BB962C8B-B14F-4D97-AF65-F5344CB8AC3E}">
        <p14:creationId xmlns:p14="http://schemas.microsoft.com/office/powerpoint/2010/main" val="2101349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84BD3-1725-4B83-8741-EBDBFB9311B1}" type="slidenum">
              <a:rPr lang="en-US" smtClean="0"/>
              <a:pPr/>
              <a:t>17</a:t>
            </a:fld>
            <a:endParaRPr lang="en-US" dirty="0"/>
          </a:p>
        </p:txBody>
      </p:sp>
    </p:spTree>
    <p:extLst>
      <p:ext uri="{BB962C8B-B14F-4D97-AF65-F5344CB8AC3E}">
        <p14:creationId xmlns:p14="http://schemas.microsoft.com/office/powerpoint/2010/main" val="999705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801">
              <a:defRPr/>
            </a:pPr>
            <a:fld id="{1EB84BD3-1725-4B83-8741-EBDBFB9311B1}" type="slidenum">
              <a:rPr lang="en-US">
                <a:solidFill>
                  <a:prstClr val="black"/>
                </a:solidFill>
              </a:rPr>
              <a:pPr defTabSz="466801">
                <a:defRPr/>
              </a:pPr>
              <a:t>18</a:t>
            </a:fld>
            <a:endParaRPr lang="en-US">
              <a:solidFill>
                <a:prstClr val="black"/>
              </a:solidFill>
            </a:endParaRPr>
          </a:p>
        </p:txBody>
      </p:sp>
    </p:spTree>
    <p:extLst>
      <p:ext uri="{BB962C8B-B14F-4D97-AF65-F5344CB8AC3E}">
        <p14:creationId xmlns:p14="http://schemas.microsoft.com/office/powerpoint/2010/main" val="103594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84BD3-1725-4B83-8741-EBDBFB9311B1}" type="slidenum">
              <a:rPr lang="en-US" smtClean="0"/>
              <a:pPr/>
              <a:t>4</a:t>
            </a:fld>
            <a:endParaRPr lang="en-US" dirty="0"/>
          </a:p>
        </p:txBody>
      </p:sp>
    </p:spTree>
    <p:extLst>
      <p:ext uri="{BB962C8B-B14F-4D97-AF65-F5344CB8AC3E}">
        <p14:creationId xmlns:p14="http://schemas.microsoft.com/office/powerpoint/2010/main" val="325764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200"/>
              </a:spcAft>
            </a:pPr>
            <a:endParaRPr lang="en-US" dirty="0"/>
          </a:p>
        </p:txBody>
      </p:sp>
      <p:sp>
        <p:nvSpPr>
          <p:cNvPr id="4" name="Slide Number Placeholder 3"/>
          <p:cNvSpPr>
            <a:spLocks noGrp="1"/>
          </p:cNvSpPr>
          <p:nvPr>
            <p:ph type="sldNum" sz="quarter" idx="5"/>
          </p:nvPr>
        </p:nvSpPr>
        <p:spPr/>
        <p:txBody>
          <a:bodyPr/>
          <a:lstStyle/>
          <a:p>
            <a:fld id="{1EB84BD3-1725-4B83-8741-EBDBFB9311B1}" type="slidenum">
              <a:rPr lang="en-US" smtClean="0"/>
              <a:pPr/>
              <a:t>5</a:t>
            </a:fld>
            <a:endParaRPr lang="en-US" dirty="0"/>
          </a:p>
        </p:txBody>
      </p:sp>
    </p:spTree>
    <p:extLst>
      <p:ext uri="{BB962C8B-B14F-4D97-AF65-F5344CB8AC3E}">
        <p14:creationId xmlns:p14="http://schemas.microsoft.com/office/powerpoint/2010/main" val="163235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84BD3-1725-4B83-8741-EBDBFB9311B1}" type="slidenum">
              <a:rPr lang="en-US" smtClean="0"/>
              <a:pPr/>
              <a:t>6</a:t>
            </a:fld>
            <a:endParaRPr lang="en-US" dirty="0"/>
          </a:p>
        </p:txBody>
      </p:sp>
    </p:spTree>
    <p:extLst>
      <p:ext uri="{BB962C8B-B14F-4D97-AF65-F5344CB8AC3E}">
        <p14:creationId xmlns:p14="http://schemas.microsoft.com/office/powerpoint/2010/main" val="30187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84BD3-1725-4B83-8741-EBDBFB9311B1}" type="slidenum">
              <a:rPr lang="en-US" smtClean="0"/>
              <a:pPr/>
              <a:t>7</a:t>
            </a:fld>
            <a:endParaRPr lang="en-US" dirty="0"/>
          </a:p>
        </p:txBody>
      </p:sp>
    </p:spTree>
    <p:extLst>
      <p:ext uri="{BB962C8B-B14F-4D97-AF65-F5344CB8AC3E}">
        <p14:creationId xmlns:p14="http://schemas.microsoft.com/office/powerpoint/2010/main" val="422450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66801" rtl="0" eaLnBrk="1" fontAlgn="auto" latinLnBrk="0" hangingPunct="1">
              <a:lnSpc>
                <a:spcPct val="100000"/>
              </a:lnSpc>
              <a:spcBef>
                <a:spcPts val="0"/>
              </a:spcBef>
              <a:spcAft>
                <a:spcPts val="0"/>
              </a:spcAft>
              <a:buClrTx/>
              <a:buSzTx/>
              <a:buFontTx/>
              <a:buNone/>
              <a:tabLst/>
              <a:defRPr/>
            </a:pPr>
            <a:fld id="{1EB84BD3-1725-4B83-8741-EBDBFB9311B1}" type="slidenum">
              <a:rPr kumimoji="0" lang="en-US" sz="1200" b="0" i="0" u="none" strike="noStrike" kern="1200" cap="none" spc="0" normalizeH="0" baseline="0" noProof="0">
                <a:ln>
                  <a:noFill/>
                </a:ln>
                <a:solidFill>
                  <a:prstClr val="black"/>
                </a:solidFill>
                <a:effectLst/>
                <a:uLnTx/>
                <a:uFillTx/>
                <a:latin typeface="Roboto Light"/>
                <a:ea typeface="+mn-ea"/>
                <a:cs typeface="+mn-cs"/>
              </a:rPr>
              <a:pPr marL="0" marR="0" lvl="0" indent="0" algn="r" defTabSz="466801"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Roboto Light"/>
              <a:ea typeface="+mn-ea"/>
              <a:cs typeface="+mn-cs"/>
            </a:endParaRPr>
          </a:p>
        </p:txBody>
      </p:sp>
    </p:spTree>
    <p:extLst>
      <p:ext uri="{BB962C8B-B14F-4D97-AF65-F5344CB8AC3E}">
        <p14:creationId xmlns:p14="http://schemas.microsoft.com/office/powerpoint/2010/main" val="260388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b="1" u="sng" dirty="0">
                <a:cs typeface="Arial"/>
              </a:rPr>
              <a:t>Key message:</a:t>
            </a:r>
          </a:p>
          <a:p>
            <a:pPr defTabSz="933602">
              <a:defRPr/>
            </a:pPr>
            <a:r>
              <a:rPr lang="en-US" dirty="0">
                <a:cs typeface="Arial"/>
              </a:rPr>
              <a:t>We have a unique platform to support your test, monitoring and analytics needs</a:t>
            </a:r>
          </a:p>
          <a:p>
            <a:pPr marL="641852" lvl="1" indent="-175050" defTabSz="933602">
              <a:buFont typeface="Arial" panose="020B0604020202020204" pitchFamily="34" charset="0"/>
              <a:buChar char="•"/>
              <a:defRPr/>
            </a:pPr>
            <a:r>
              <a:rPr lang="en-US" dirty="0">
                <a:cs typeface="Arial"/>
              </a:rPr>
              <a:t>Number 1 in fiber test and handheld test equipment</a:t>
            </a:r>
          </a:p>
          <a:p>
            <a:pPr marL="641852" lvl="1" indent="-175050" defTabSz="933602">
              <a:buFont typeface="Arial" panose="020B0604020202020204" pitchFamily="34" charset="0"/>
              <a:buChar char="•"/>
              <a:defRPr/>
            </a:pPr>
            <a:r>
              <a:rPr lang="en-US" dirty="0">
                <a:cs typeface="Arial"/>
              </a:rPr>
              <a:t>Simulation solutions to take you from design through to deployment and beyond</a:t>
            </a:r>
          </a:p>
          <a:p>
            <a:pPr marL="641852" lvl="1" indent="-175050" defTabSz="933602">
              <a:buFont typeface="Arial" panose="020B0604020202020204" pitchFamily="34" charset="0"/>
              <a:buChar char="•"/>
              <a:defRPr/>
            </a:pPr>
            <a:r>
              <a:rPr lang="en-US" dirty="0">
                <a:cs typeface="Arial"/>
              </a:rPr>
              <a:t>Protocol solutions for tomorrow’s speeds and feeds (400GE, </a:t>
            </a:r>
            <a:r>
              <a:rPr lang="en-US" dirty="0" err="1">
                <a:cs typeface="Arial"/>
              </a:rPr>
              <a:t>eCPRI</a:t>
            </a:r>
            <a:r>
              <a:rPr lang="en-US" dirty="0">
                <a:cs typeface="Arial"/>
              </a:rPr>
              <a:t>, Time Sensitive Networking (Ethernet TSN), OTN, and more</a:t>
            </a:r>
          </a:p>
          <a:p>
            <a:pPr marL="641852" lvl="1" indent="-175050" defTabSz="933602">
              <a:buFont typeface="Arial" panose="020B0604020202020204" pitchFamily="34" charset="0"/>
              <a:buChar char="•"/>
              <a:defRPr/>
            </a:pPr>
            <a:r>
              <a:rPr lang="en-US" dirty="0">
                <a:cs typeface="Arial"/>
              </a:rPr>
              <a:t>Virtualized active and passive monitoring – even for the most cost sensitive application (</a:t>
            </a:r>
            <a:r>
              <a:rPr lang="en-US" dirty="0" err="1">
                <a:cs typeface="Arial"/>
              </a:rPr>
              <a:t>vCPE</a:t>
            </a:r>
            <a:r>
              <a:rPr lang="en-US" dirty="0">
                <a:cs typeface="Arial"/>
              </a:rPr>
              <a:t>)</a:t>
            </a:r>
          </a:p>
          <a:p>
            <a:pPr marL="641852" lvl="1" indent="-175050" defTabSz="933602">
              <a:buFont typeface="Arial" panose="020B0604020202020204" pitchFamily="34" charset="0"/>
              <a:buChar char="•"/>
              <a:defRPr/>
            </a:pPr>
            <a:r>
              <a:rPr lang="en-US" dirty="0">
                <a:cs typeface="Arial"/>
              </a:rPr>
              <a:t>Active topology discover and advanced common cause analysis for virtualized networks</a:t>
            </a:r>
          </a:p>
          <a:p>
            <a:pPr marL="641852" lvl="1" indent="-175050" defTabSz="933602">
              <a:buFont typeface="Arial" panose="020B0604020202020204" pitchFamily="34" charset="0"/>
              <a:buChar char="•"/>
              <a:defRPr/>
            </a:pPr>
            <a:r>
              <a:rPr lang="en-US" dirty="0">
                <a:cs typeface="Arial"/>
              </a:rPr>
              <a:t>Advanced analytics and AI for operations support, including predictive and prescriptive troubleshooting</a:t>
            </a:r>
          </a:p>
          <a:p>
            <a:pPr marL="175050" indent="-175050" defTabSz="933602">
              <a:buFont typeface="Arial" panose="020B0604020202020204" pitchFamily="34" charset="0"/>
              <a:buChar char="•"/>
              <a:defRPr/>
            </a:pPr>
            <a:endParaRPr lang="en-US" dirty="0">
              <a:cs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1EB84BD3-1725-4B83-8741-EBDBFB9311B1}" type="slidenum">
              <a:rPr lang="en-US" smtClean="0"/>
              <a:pPr/>
              <a:t>9</a:t>
            </a:fld>
            <a:endParaRPr lang="en-US" dirty="0"/>
          </a:p>
        </p:txBody>
      </p:sp>
    </p:spTree>
    <p:extLst>
      <p:ext uri="{BB962C8B-B14F-4D97-AF65-F5344CB8AC3E}">
        <p14:creationId xmlns:p14="http://schemas.microsoft.com/office/powerpoint/2010/main" val="70845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B84BD3-1725-4B83-8741-EBDBFB9311B1}"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9469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chemeClr val="bg1"/>
              </a:solidFill>
            </a:endParaRPr>
          </a:p>
        </p:txBody>
      </p:sp>
      <p:sp>
        <p:nvSpPr>
          <p:cNvPr id="4" name="Slide Number Placeholder 3"/>
          <p:cNvSpPr>
            <a:spLocks noGrp="1"/>
          </p:cNvSpPr>
          <p:nvPr>
            <p:ph type="sldNum" sz="quarter" idx="10"/>
          </p:nvPr>
        </p:nvSpPr>
        <p:spPr/>
        <p:txBody>
          <a:bodyPr/>
          <a:lstStyle/>
          <a:p>
            <a:pPr defTabSz="471189">
              <a:defRPr/>
            </a:pPr>
            <a:fld id="{1EB84BD3-1725-4B83-8741-EBDBFB9311B1}" type="slidenum">
              <a:rPr lang="en-US">
                <a:solidFill>
                  <a:prstClr val="black"/>
                </a:solidFill>
              </a:rPr>
              <a:pPr defTabSz="471189">
                <a:defRPr/>
              </a:pPr>
              <a:t>11</a:t>
            </a:fld>
            <a:endParaRPr lang="en-US">
              <a:solidFill>
                <a:prstClr val="black"/>
              </a:solidFill>
            </a:endParaRPr>
          </a:p>
        </p:txBody>
      </p:sp>
    </p:spTree>
    <p:extLst>
      <p:ext uri="{BB962C8B-B14F-4D97-AF65-F5344CB8AC3E}">
        <p14:creationId xmlns:p14="http://schemas.microsoft.com/office/powerpoint/2010/main" val="1132473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60251-9EA3-4945-BA48-DF38ECC9F1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00"/>
            <a:ext cx="9142495" cy="5143500"/>
          </a:xfrm>
          <a:prstGeom prst="rect">
            <a:avLst/>
          </a:prstGeom>
        </p:spPr>
      </p:pic>
      <p:sp>
        <p:nvSpPr>
          <p:cNvPr id="20" name="Rectangle 19">
            <a:extLst>
              <a:ext uri="{FF2B5EF4-FFF2-40B4-BE49-F238E27FC236}">
                <a16:creationId xmlns:a16="http://schemas.microsoft.com/office/drawing/2014/main" id="{3D17A167-7CEE-2749-9948-DD91E8C018DC}"/>
              </a:ext>
            </a:extLst>
          </p:cNvPr>
          <p:cNvSpPr/>
          <p:nvPr userDrawn="1"/>
        </p:nvSpPr>
        <p:spPr>
          <a:xfrm>
            <a:off x="-12843" y="-9072"/>
            <a:ext cx="9144000" cy="5148072"/>
          </a:xfrm>
          <a:prstGeom prst="rect">
            <a:avLst/>
          </a:prstGeom>
          <a:solidFill>
            <a:schemeClr val="tx1">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487C00-D0D9-414F-BACD-3A3B5FB2F941}"/>
              </a:ext>
            </a:extLst>
          </p:cNvPr>
          <p:cNvSpPr/>
          <p:nvPr userDrawn="1"/>
        </p:nvSpPr>
        <p:spPr>
          <a:xfrm>
            <a:off x="5581" y="-3207"/>
            <a:ext cx="4784495" cy="5148072"/>
          </a:xfrm>
          <a:prstGeom prst="rect">
            <a:avLst/>
          </a:prstGeom>
          <a:gradFill>
            <a:gsLst>
              <a:gs pos="0">
                <a:schemeClr val="tx1">
                  <a:alpha val="62000"/>
                </a:schemeClr>
              </a:gs>
              <a:gs pos="10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9D37E2DC-8981-2F4E-9D85-114C54D84B5A}"/>
              </a:ext>
            </a:extLst>
          </p:cNvPr>
          <p:cNvSpPr/>
          <p:nvPr userDrawn="1"/>
        </p:nvSpPr>
        <p:spPr>
          <a:xfrm>
            <a:off x="6519582" y="-33172"/>
            <a:ext cx="2353270" cy="5183746"/>
          </a:xfrm>
          <a:prstGeom prst="triangle">
            <a:avLst>
              <a:gd name="adj" fmla="val 8932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Rectangle 4">
            <a:extLst>
              <a:ext uri="{FF2B5EF4-FFF2-40B4-BE49-F238E27FC236}">
                <a16:creationId xmlns:a16="http://schemas.microsoft.com/office/drawing/2014/main" id="{235DEA4C-13C2-4545-8958-8449B70291DD}"/>
              </a:ext>
            </a:extLst>
          </p:cNvPr>
          <p:cNvSpPr/>
          <p:nvPr userDrawn="1"/>
        </p:nvSpPr>
        <p:spPr>
          <a:xfrm>
            <a:off x="8610396" y="-10211"/>
            <a:ext cx="543437" cy="5166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A9171AD-CE29-8246-99BB-D2A47D540F8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01277" y="4469143"/>
            <a:ext cx="1317498" cy="416052"/>
          </a:xfrm>
          <a:prstGeom prst="rect">
            <a:avLst/>
          </a:prstGeom>
        </p:spPr>
      </p:pic>
      <p:sp>
        <p:nvSpPr>
          <p:cNvPr id="17" name="Date Placeholder 3">
            <a:extLst>
              <a:ext uri="{FF2B5EF4-FFF2-40B4-BE49-F238E27FC236}">
                <a16:creationId xmlns:a16="http://schemas.microsoft.com/office/drawing/2014/main" id="{9D729495-45E8-0D41-9655-6A8BF665C7AB}"/>
              </a:ext>
            </a:extLst>
          </p:cNvPr>
          <p:cNvSpPr txBox="1">
            <a:spLocks/>
          </p:cNvSpPr>
          <p:nvPr userDrawn="1"/>
        </p:nvSpPr>
        <p:spPr>
          <a:xfrm>
            <a:off x="7410923" y="393133"/>
            <a:ext cx="1283828" cy="290679"/>
          </a:xfrm>
          <a:prstGeom prst="rect">
            <a:avLst/>
          </a:prstGeom>
        </p:spPr>
        <p:txBody>
          <a:bodyPr vert="horz" lIns="0" tIns="0" rIns="0" bIns="0" rtlCol="0" anchor="t" anchorCtr="0"/>
          <a:lstStyle>
            <a:defPPr>
              <a:defRPr lang="en-US"/>
            </a:defPPr>
            <a:lvl1pPr marL="0" algn="r" defTabSz="457200" rtl="0" eaLnBrk="1" latinLnBrk="0" hangingPunct="1">
              <a:defRPr sz="1000" kern="1200">
                <a:solidFill>
                  <a:schemeClr val="bg1"/>
                </a:solidFill>
                <a:latin typeface="Roboto Light"/>
                <a:ea typeface="+mn-ea"/>
                <a:cs typeface="Robot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16" name="Picture 15" descr="Bkg_16x9_Section-networks.png">
            <a:extLst>
              <a:ext uri="{FF2B5EF4-FFF2-40B4-BE49-F238E27FC236}">
                <a16:creationId xmlns:a16="http://schemas.microsoft.com/office/drawing/2014/main" id="{42D961CF-C001-6D49-9582-7B09E40B67F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rot="10800000">
            <a:off x="2660357" y="-3206"/>
            <a:ext cx="6493476" cy="2262697"/>
          </a:xfrm>
          <a:prstGeom prst="rect">
            <a:avLst/>
          </a:prstGeom>
          <a:noFill/>
        </p:spPr>
      </p:pic>
      <p:pic>
        <p:nvPicPr>
          <p:cNvPr id="23" name="Picture 22" descr="Bkg_16x9_Section-networks.png">
            <a:extLst>
              <a:ext uri="{FF2B5EF4-FFF2-40B4-BE49-F238E27FC236}">
                <a16:creationId xmlns:a16="http://schemas.microsoft.com/office/drawing/2014/main" id="{90A8E988-E730-234B-81F7-4A7C50D0C151}"/>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505" y="3079906"/>
            <a:ext cx="5513901" cy="2071769"/>
          </a:xfrm>
          <a:prstGeom prst="rect">
            <a:avLst/>
          </a:prstGeom>
          <a:noFill/>
        </p:spPr>
      </p:pic>
      <p:sp>
        <p:nvSpPr>
          <p:cNvPr id="13" name="Text Placeholder 8">
            <a:extLst>
              <a:ext uri="{FF2B5EF4-FFF2-40B4-BE49-F238E27FC236}">
                <a16:creationId xmlns:a16="http://schemas.microsoft.com/office/drawing/2014/main" id="{33EB59A4-0E8D-EF42-9272-BAAB7CF20460}"/>
              </a:ext>
            </a:extLst>
          </p:cNvPr>
          <p:cNvSpPr>
            <a:spLocks noGrp="1"/>
          </p:cNvSpPr>
          <p:nvPr>
            <p:ph type="body" sz="quarter" idx="15"/>
          </p:nvPr>
        </p:nvSpPr>
        <p:spPr>
          <a:xfrm>
            <a:off x="457200" y="535882"/>
            <a:ext cx="7302576" cy="2377440"/>
          </a:xfrm>
        </p:spPr>
        <p:txBody>
          <a:bodyPr anchor="ctr" anchorCtr="0">
            <a:normAutofit/>
          </a:bodyPr>
          <a:lstStyle>
            <a:lvl1pPr>
              <a:lnSpc>
                <a:spcPts val="5040"/>
              </a:lnSpc>
              <a:spcBef>
                <a:spcPts val="0"/>
              </a:spcBef>
              <a:spcAft>
                <a:spcPts val="0"/>
              </a:spcAft>
              <a:defRPr sz="4500" cap="all" baseline="0">
                <a:solidFill>
                  <a:schemeClr val="bg1"/>
                </a:solidFill>
                <a:effectLst>
                  <a:outerShdw blurRad="38100" dist="38100" dir="2700000" algn="ctr" rotWithShape="0">
                    <a:schemeClr val="tx1">
                      <a:alpha val="15000"/>
                    </a:schemeClr>
                  </a:outerShdw>
                </a:effectLst>
                <a:latin typeface="+mj-lt"/>
                <a:cs typeface="Roboto Thin"/>
              </a:defRPr>
            </a:lvl1pPr>
            <a:lvl2pPr>
              <a:lnSpc>
                <a:spcPct val="90000"/>
              </a:lnSpc>
              <a:spcBef>
                <a:spcPts val="1200"/>
              </a:spcBef>
              <a:defRPr sz="2800">
                <a:solidFill>
                  <a:schemeClr val="bg1"/>
                </a:solidFill>
                <a:effectLst>
                  <a:outerShdw blurRad="38100" dist="38100" dir="2700000" algn="ctr" rotWithShape="0">
                    <a:schemeClr val="tx1">
                      <a:alpha val="15000"/>
                    </a:schemeClr>
                  </a:outerShdw>
                </a:effectLst>
                <a:latin typeface="+mj-l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noProof="0" dirty="0"/>
              <a:t>Click to edit</a:t>
            </a:r>
          </a:p>
          <a:p>
            <a:pPr lvl="0"/>
            <a:r>
              <a:rPr lang="en-US" noProof="0" dirty="0"/>
              <a:t>Master text styles</a:t>
            </a:r>
          </a:p>
          <a:p>
            <a:pPr lvl="1"/>
            <a:r>
              <a:rPr lang="en-US" noProof="0" dirty="0"/>
              <a:t>Second level</a:t>
            </a:r>
          </a:p>
        </p:txBody>
      </p:sp>
      <p:sp>
        <p:nvSpPr>
          <p:cNvPr id="18" name="Text Placeholder 8">
            <a:extLst>
              <a:ext uri="{FF2B5EF4-FFF2-40B4-BE49-F238E27FC236}">
                <a16:creationId xmlns:a16="http://schemas.microsoft.com/office/drawing/2014/main" id="{3A75F48F-F736-A149-8AB9-56220BAA07DB}"/>
              </a:ext>
            </a:extLst>
          </p:cNvPr>
          <p:cNvSpPr>
            <a:spLocks noGrp="1"/>
          </p:cNvSpPr>
          <p:nvPr>
            <p:ph type="body" sz="quarter" idx="14"/>
          </p:nvPr>
        </p:nvSpPr>
        <p:spPr>
          <a:xfrm>
            <a:off x="457200" y="3292962"/>
            <a:ext cx="4385733" cy="524933"/>
          </a:xfrm>
        </p:spPr>
        <p:txBody>
          <a:bodyPr/>
          <a:lstStyle>
            <a:lvl1pPr>
              <a:lnSpc>
                <a:spcPct val="100000"/>
              </a:lnSpc>
              <a:spcAft>
                <a:spcPts val="0"/>
              </a:spcAft>
              <a:defRPr sz="1800">
                <a:solidFill>
                  <a:schemeClr val="accent4"/>
                </a:solidFill>
                <a:effectLst/>
                <a:latin typeface="+mn-lt"/>
                <a:cs typeface="Roboto Light"/>
              </a:defRPr>
            </a:lvl1pPr>
            <a:lvl2pPr>
              <a:lnSpc>
                <a:spcPct val="150000"/>
              </a:lnSpc>
              <a:spcBef>
                <a:spcPts val="0"/>
              </a:spcBef>
              <a:defRPr sz="1200" baseline="0">
                <a:solidFill>
                  <a:schemeClr val="accent4"/>
                </a:solidFill>
                <a:effectLst/>
                <a:latin typeface="+mn-l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noProof="0" dirty="0"/>
              <a:t>Click to edit Master text styles</a:t>
            </a:r>
          </a:p>
          <a:p>
            <a:pPr lvl="1"/>
            <a:r>
              <a:rPr lang="en-US" noProof="0" dirty="0"/>
              <a:t>Second level</a:t>
            </a:r>
          </a:p>
        </p:txBody>
      </p:sp>
      <p:sp>
        <p:nvSpPr>
          <p:cNvPr id="14" name="Date Placeholder 3">
            <a:extLst>
              <a:ext uri="{FF2B5EF4-FFF2-40B4-BE49-F238E27FC236}">
                <a16:creationId xmlns:a16="http://schemas.microsoft.com/office/drawing/2014/main" id="{7654EEC7-F2FA-2543-8CE8-FF32FB1A29DC}"/>
              </a:ext>
            </a:extLst>
          </p:cNvPr>
          <p:cNvSpPr>
            <a:spLocks noGrp="1"/>
          </p:cNvSpPr>
          <p:nvPr>
            <p:ph type="dt" sz="half" idx="11"/>
          </p:nvPr>
        </p:nvSpPr>
        <p:spPr>
          <a:xfrm>
            <a:off x="457201" y="4467759"/>
            <a:ext cx="2133600" cy="274637"/>
          </a:xfrm>
        </p:spPr>
        <p:txBody>
          <a:bodyPr/>
          <a:lstStyle>
            <a:lvl1pPr algn="l">
              <a:defRPr sz="1000">
                <a:solidFill>
                  <a:schemeClr val="bg1"/>
                </a:solidFill>
              </a:defRPr>
            </a:lvl1pPr>
          </a:lstStyle>
          <a:p>
            <a:fld id="{541EABFE-A25D-4B8F-97F2-5E3D7238B1C0}" type="datetime4">
              <a:rPr lang="en-US" smtClean="0"/>
              <a:t>May 26, 2023</a:t>
            </a:fld>
            <a:endParaRPr lang="en-US" dirty="0"/>
          </a:p>
        </p:txBody>
      </p:sp>
    </p:spTree>
    <p:extLst>
      <p:ext uri="{BB962C8B-B14F-4D97-AF65-F5344CB8AC3E}">
        <p14:creationId xmlns:p14="http://schemas.microsoft.com/office/powerpoint/2010/main" val="2780384586"/>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aqua/black 2">
    <p:spTree>
      <p:nvGrpSpPr>
        <p:cNvPr id="1" name=""/>
        <p:cNvGrpSpPr/>
        <p:nvPr/>
      </p:nvGrpSpPr>
      <p:grpSpPr>
        <a:xfrm>
          <a:off x="0" y="0"/>
          <a:ext cx="0" cy="0"/>
          <a:chOff x="0" y="0"/>
          <a:chExt cx="0" cy="0"/>
        </a:xfrm>
      </p:grpSpPr>
      <p:pic>
        <p:nvPicPr>
          <p:cNvPr id="15" name="Picture 14" descr="Bkg_16x9.jpg"/>
          <p:cNvPicPr>
            <a:picLocks noChangeAspect="1"/>
          </p:cNvPicPr>
          <p:nvPr userDrawn="1"/>
        </p:nvPicPr>
        <p:blipFill rotWithShape="1">
          <a:blip r:embed="rId2">
            <a:extLst>
              <a:ext uri="{28A0092B-C50C-407E-A947-70E740481C1C}">
                <a14:useLocalDpi xmlns:a14="http://schemas.microsoft.com/office/drawing/2010/main" val="0"/>
              </a:ext>
            </a:extLst>
          </a:blip>
          <a:srcRect l="11656" r="51991"/>
          <a:stretch/>
        </p:blipFill>
        <p:spPr>
          <a:xfrm>
            <a:off x="1" y="8467"/>
            <a:ext cx="3323167" cy="5143500"/>
          </a:xfrm>
          <a:prstGeom prst="rightArrowCallout">
            <a:avLst>
              <a:gd name="adj1" fmla="val 17514"/>
              <a:gd name="adj2" fmla="val 9139"/>
              <a:gd name="adj3" fmla="val 8775"/>
              <a:gd name="adj4" fmla="val 91225"/>
            </a:avLst>
          </a:prstGeom>
        </p:spPr>
      </p:pic>
      <p:pic>
        <p:nvPicPr>
          <p:cNvPr id="11" name="Picture 10" descr="Bkg_16x9_Section-networks.png">
            <a:extLst>
              <a:ext uri="{FF2B5EF4-FFF2-40B4-BE49-F238E27FC236}">
                <a16:creationId xmlns:a16="http://schemas.microsoft.com/office/drawing/2014/main" id="{95E22813-EEDE-D644-BD7A-9300C31749F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9149289" cy="5148000"/>
          </a:xfrm>
          <a:prstGeom prst="rect">
            <a:avLst/>
          </a:prstGeom>
          <a:noFill/>
        </p:spPr>
      </p:pic>
      <p:sp>
        <p:nvSpPr>
          <p:cNvPr id="5" name="Content Placeholder 4"/>
          <p:cNvSpPr>
            <a:spLocks noGrp="1"/>
          </p:cNvSpPr>
          <p:nvPr>
            <p:ph sz="quarter" idx="14"/>
          </p:nvPr>
        </p:nvSpPr>
        <p:spPr>
          <a:xfrm>
            <a:off x="444501" y="186267"/>
            <a:ext cx="2159000" cy="4770966"/>
          </a:xfrm>
        </p:spPr>
        <p:txBody>
          <a:bodyPr/>
          <a:lstStyle>
            <a:lvl2pPr>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Content Placeholder 8"/>
          <p:cNvSpPr>
            <a:spLocks noGrp="1"/>
          </p:cNvSpPr>
          <p:nvPr>
            <p:ph sz="quarter" idx="15"/>
          </p:nvPr>
        </p:nvSpPr>
        <p:spPr>
          <a:xfrm>
            <a:off x="3505201" y="186267"/>
            <a:ext cx="5207000" cy="4770966"/>
          </a:xfrm>
        </p:spPr>
        <p:txBody>
          <a:bodyPr/>
          <a:lstStyle>
            <a:lvl1pPr>
              <a:defRPr>
                <a:solidFill>
                  <a:schemeClr val="accent4"/>
                </a:solidFill>
              </a:defRPr>
            </a:lvl1pPr>
            <a:lvl2pPr>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13"/>
          </p:nvPr>
        </p:nvSpPr>
        <p:spPr/>
        <p:txBody>
          <a:bodyPr/>
          <a:lstStyle/>
          <a:p>
            <a:fld id="{FC426674-5D70-A640-98FF-5508BF7AFA13}" type="slidenum">
              <a:rPr lang="en-US" noProof="0" smtClean="0"/>
              <a:pPr/>
              <a:t>‹#›</a:t>
            </a:fld>
            <a:endParaRPr lang="en-US" noProof="0" dirty="0"/>
          </a:p>
        </p:txBody>
      </p:sp>
    </p:spTree>
    <p:extLst>
      <p:ext uri="{BB962C8B-B14F-4D97-AF65-F5344CB8AC3E}">
        <p14:creationId xmlns:p14="http://schemas.microsoft.com/office/powerpoint/2010/main" val="296442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ver">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1BE9A29-D97F-CA47-86C0-EDA690100F62}"/>
              </a:ext>
            </a:extLst>
          </p:cNvPr>
          <p:cNvPicPr>
            <a:picLocks noChangeAspect="1"/>
          </p:cNvPicPr>
          <p:nvPr userDrawn="1"/>
        </p:nvPicPr>
        <p:blipFill>
          <a:blip r:embed="rId2"/>
          <a:stretch>
            <a:fillRect/>
          </a:stretch>
        </p:blipFill>
        <p:spPr>
          <a:xfrm>
            <a:off x="16934" y="13373"/>
            <a:ext cx="9144000" cy="5143500"/>
          </a:xfrm>
          <a:prstGeom prst="rect">
            <a:avLst/>
          </a:prstGeom>
        </p:spPr>
      </p:pic>
      <p:sp>
        <p:nvSpPr>
          <p:cNvPr id="20" name="Rectangle 19">
            <a:extLst>
              <a:ext uri="{FF2B5EF4-FFF2-40B4-BE49-F238E27FC236}">
                <a16:creationId xmlns:a16="http://schemas.microsoft.com/office/drawing/2014/main" id="{3D17A167-7CEE-2749-9948-DD91E8C018DC}"/>
              </a:ext>
            </a:extLst>
          </p:cNvPr>
          <p:cNvSpPr/>
          <p:nvPr userDrawn="1"/>
        </p:nvSpPr>
        <p:spPr>
          <a:xfrm>
            <a:off x="16934" y="-9000"/>
            <a:ext cx="9144000" cy="5142914"/>
          </a:xfrm>
          <a:prstGeom prst="rect">
            <a:avLst/>
          </a:prstGeom>
          <a:solidFill>
            <a:schemeClr val="tx1">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a:ea typeface="+mn-ea"/>
              <a:cs typeface="+mn-cs"/>
            </a:endParaRPr>
          </a:p>
        </p:txBody>
      </p:sp>
      <p:pic>
        <p:nvPicPr>
          <p:cNvPr id="19" name="Picture 18" descr="Bkg_16x9_Section-networks.png">
            <a:extLst>
              <a:ext uri="{FF2B5EF4-FFF2-40B4-BE49-F238E27FC236}">
                <a16:creationId xmlns:a16="http://schemas.microsoft.com/office/drawing/2014/main" id="{B2E7275B-668C-6449-877B-E1C560823DB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88" y="-4500"/>
            <a:ext cx="9149289" cy="5148000"/>
          </a:xfrm>
          <a:prstGeom prst="rect">
            <a:avLst/>
          </a:prstGeom>
          <a:noFill/>
        </p:spPr>
      </p:pic>
      <p:sp>
        <p:nvSpPr>
          <p:cNvPr id="11" name="Triangle 10">
            <a:extLst>
              <a:ext uri="{FF2B5EF4-FFF2-40B4-BE49-F238E27FC236}">
                <a16:creationId xmlns:a16="http://schemas.microsoft.com/office/drawing/2014/main" id="{9D37E2DC-8981-2F4E-9D85-114C54D84B5A}"/>
              </a:ext>
            </a:extLst>
          </p:cNvPr>
          <p:cNvSpPr/>
          <p:nvPr userDrawn="1"/>
        </p:nvSpPr>
        <p:spPr>
          <a:xfrm>
            <a:off x="6519582" y="-4500"/>
            <a:ext cx="2353270" cy="5183746"/>
          </a:xfrm>
          <a:prstGeom prst="triangle">
            <a:avLst>
              <a:gd name="adj" fmla="val 8932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Roboto"/>
                <a:ea typeface="+mn-ea"/>
                <a:cs typeface="+mn-cs"/>
              </a:rPr>
              <a:t>  </a:t>
            </a:r>
          </a:p>
        </p:txBody>
      </p:sp>
      <p:sp>
        <p:nvSpPr>
          <p:cNvPr id="5" name="Rectangle 4">
            <a:extLst>
              <a:ext uri="{FF2B5EF4-FFF2-40B4-BE49-F238E27FC236}">
                <a16:creationId xmlns:a16="http://schemas.microsoft.com/office/drawing/2014/main" id="{235DEA4C-13C2-4545-8958-8449B70291DD}"/>
              </a:ext>
            </a:extLst>
          </p:cNvPr>
          <p:cNvSpPr/>
          <p:nvPr userDrawn="1"/>
        </p:nvSpPr>
        <p:spPr>
          <a:xfrm>
            <a:off x="8617498" y="0"/>
            <a:ext cx="543437" cy="5179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pic>
        <p:nvPicPr>
          <p:cNvPr id="10" name="Picture 9">
            <a:extLst>
              <a:ext uri="{FF2B5EF4-FFF2-40B4-BE49-F238E27FC236}">
                <a16:creationId xmlns:a16="http://schemas.microsoft.com/office/drawing/2014/main" id="{DA9171AD-CE29-8246-99BB-D2A47D540F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01277" y="4469143"/>
            <a:ext cx="1317498" cy="416052"/>
          </a:xfrm>
          <a:prstGeom prst="rect">
            <a:avLst/>
          </a:prstGeom>
        </p:spPr>
      </p:pic>
      <p:sp>
        <p:nvSpPr>
          <p:cNvPr id="17" name="Date Placeholder 3">
            <a:extLst>
              <a:ext uri="{FF2B5EF4-FFF2-40B4-BE49-F238E27FC236}">
                <a16:creationId xmlns:a16="http://schemas.microsoft.com/office/drawing/2014/main" id="{9D729495-45E8-0D41-9655-6A8BF665C7AB}"/>
              </a:ext>
            </a:extLst>
          </p:cNvPr>
          <p:cNvSpPr txBox="1">
            <a:spLocks/>
          </p:cNvSpPr>
          <p:nvPr userDrawn="1"/>
        </p:nvSpPr>
        <p:spPr>
          <a:xfrm>
            <a:off x="7410924" y="393134"/>
            <a:ext cx="1283828" cy="290679"/>
          </a:xfrm>
          <a:prstGeom prst="rect">
            <a:avLst/>
          </a:prstGeom>
        </p:spPr>
        <p:txBody>
          <a:bodyPr vert="horz" lIns="0" tIns="0" rIns="0" bIns="0" rtlCol="0" anchor="t" anchorCtr="0"/>
          <a:lstStyle>
            <a:defPPr>
              <a:defRPr lang="en-US"/>
            </a:defPPr>
            <a:lvl1pPr marL="0" algn="r" defTabSz="457200" rtl="0" eaLnBrk="1" latinLnBrk="0" hangingPunct="1">
              <a:defRPr sz="1000" kern="1200">
                <a:solidFill>
                  <a:schemeClr val="bg1"/>
                </a:solidFill>
                <a:latin typeface="Roboto Light"/>
                <a:ea typeface="+mn-ea"/>
                <a:cs typeface="Robot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Roboto Light"/>
              <a:ea typeface="+mn-ea"/>
              <a:cs typeface="Roboto Light"/>
            </a:endParaRPr>
          </a:p>
        </p:txBody>
      </p:sp>
      <p:sp>
        <p:nvSpPr>
          <p:cNvPr id="13" name="Text Placeholder 8">
            <a:extLst>
              <a:ext uri="{FF2B5EF4-FFF2-40B4-BE49-F238E27FC236}">
                <a16:creationId xmlns:a16="http://schemas.microsoft.com/office/drawing/2014/main" id="{33EB59A4-0E8D-EF42-9272-BAAB7CF20460}"/>
              </a:ext>
            </a:extLst>
          </p:cNvPr>
          <p:cNvSpPr>
            <a:spLocks noGrp="1"/>
          </p:cNvSpPr>
          <p:nvPr>
            <p:ph type="body" sz="quarter" idx="15"/>
          </p:nvPr>
        </p:nvSpPr>
        <p:spPr>
          <a:xfrm>
            <a:off x="457200" y="535882"/>
            <a:ext cx="7302576" cy="2377440"/>
          </a:xfrm>
        </p:spPr>
        <p:txBody>
          <a:bodyPr anchor="ctr" anchorCtr="0">
            <a:normAutofit/>
          </a:bodyPr>
          <a:lstStyle>
            <a:lvl1pPr>
              <a:lnSpc>
                <a:spcPts val="5040"/>
              </a:lnSpc>
              <a:spcBef>
                <a:spcPts val="0"/>
              </a:spcBef>
              <a:spcAft>
                <a:spcPts val="0"/>
              </a:spcAft>
              <a:defRPr sz="4500" cap="all" baseline="0">
                <a:solidFill>
                  <a:schemeClr val="bg1"/>
                </a:solidFill>
                <a:effectLst>
                  <a:outerShdw blurRad="38100" dist="38100" dir="2700000" algn="ctr" rotWithShape="0">
                    <a:schemeClr val="tx1">
                      <a:alpha val="15000"/>
                    </a:schemeClr>
                  </a:outerShdw>
                </a:effectLst>
                <a:latin typeface="+mj-lt"/>
                <a:cs typeface="Roboto Thin"/>
              </a:defRPr>
            </a:lvl1pPr>
            <a:lvl2pPr>
              <a:lnSpc>
                <a:spcPct val="90000"/>
              </a:lnSpc>
              <a:spcBef>
                <a:spcPts val="1200"/>
              </a:spcBef>
              <a:defRPr sz="2800">
                <a:solidFill>
                  <a:schemeClr val="bg1"/>
                </a:solidFill>
                <a:effectLst>
                  <a:outerShdw blurRad="38100" dist="38100" dir="2700000" algn="ctr" rotWithShape="0">
                    <a:schemeClr val="tx1">
                      <a:alpha val="15000"/>
                    </a:schemeClr>
                  </a:outerShdw>
                </a:effectLst>
                <a:latin typeface="+mj-l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noProof="0" dirty="0"/>
              <a:t>Click to edit</a:t>
            </a:r>
          </a:p>
          <a:p>
            <a:pPr lvl="0"/>
            <a:r>
              <a:rPr lang="en-US" noProof="0" dirty="0"/>
              <a:t>Master text styles</a:t>
            </a:r>
          </a:p>
          <a:p>
            <a:pPr lvl="1"/>
            <a:r>
              <a:rPr lang="en-US" noProof="0" dirty="0"/>
              <a:t>Second level</a:t>
            </a:r>
          </a:p>
        </p:txBody>
      </p:sp>
      <p:sp>
        <p:nvSpPr>
          <p:cNvPr id="18" name="Text Placeholder 8">
            <a:extLst>
              <a:ext uri="{FF2B5EF4-FFF2-40B4-BE49-F238E27FC236}">
                <a16:creationId xmlns:a16="http://schemas.microsoft.com/office/drawing/2014/main" id="{3A75F48F-F736-A149-8AB9-56220BAA07DB}"/>
              </a:ext>
            </a:extLst>
          </p:cNvPr>
          <p:cNvSpPr>
            <a:spLocks noGrp="1"/>
          </p:cNvSpPr>
          <p:nvPr>
            <p:ph type="body" sz="quarter" idx="14"/>
          </p:nvPr>
        </p:nvSpPr>
        <p:spPr>
          <a:xfrm>
            <a:off x="457201" y="3292963"/>
            <a:ext cx="4385733" cy="524933"/>
          </a:xfrm>
        </p:spPr>
        <p:txBody>
          <a:bodyPr/>
          <a:lstStyle>
            <a:lvl1pPr>
              <a:lnSpc>
                <a:spcPct val="100000"/>
              </a:lnSpc>
              <a:spcAft>
                <a:spcPts val="0"/>
              </a:spcAft>
              <a:defRPr sz="1800">
                <a:solidFill>
                  <a:schemeClr val="accent4"/>
                </a:solidFill>
                <a:effectLst/>
                <a:latin typeface="+mn-lt"/>
                <a:cs typeface="Roboto Light"/>
              </a:defRPr>
            </a:lvl1pPr>
            <a:lvl2pPr>
              <a:lnSpc>
                <a:spcPct val="150000"/>
              </a:lnSpc>
              <a:spcBef>
                <a:spcPts val="0"/>
              </a:spcBef>
              <a:defRPr sz="1200" baseline="0">
                <a:solidFill>
                  <a:schemeClr val="accent4"/>
                </a:solidFill>
                <a:effectLst/>
                <a:latin typeface="+mn-l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noProof="0" dirty="0"/>
              <a:t>Click to edit Master text styles</a:t>
            </a:r>
          </a:p>
          <a:p>
            <a:pPr lvl="1"/>
            <a:r>
              <a:rPr lang="en-US" noProof="0" dirty="0"/>
              <a:t>Second level</a:t>
            </a:r>
          </a:p>
        </p:txBody>
      </p:sp>
      <p:sp>
        <p:nvSpPr>
          <p:cNvPr id="14" name="Date Placeholder 3"/>
          <p:cNvSpPr>
            <a:spLocks noGrp="1"/>
          </p:cNvSpPr>
          <p:nvPr>
            <p:ph type="dt" sz="half" idx="11"/>
          </p:nvPr>
        </p:nvSpPr>
        <p:spPr>
          <a:xfrm>
            <a:off x="448733" y="4467760"/>
            <a:ext cx="2133600" cy="274637"/>
          </a:xfrm>
        </p:spPr>
        <p:txBody>
          <a:bodyPr/>
          <a:lstStyle/>
          <a:p>
            <a:fld id="{D8A0A274-C169-864C-A307-0F5AA420E218}" type="datetime4">
              <a:rPr lang="en-CA" noProof="0" smtClean="0"/>
              <a:t>May 26, 2023</a:t>
            </a:fld>
            <a:endParaRPr lang="en-US" noProof="0" dirty="0"/>
          </a:p>
        </p:txBody>
      </p:sp>
    </p:spTree>
    <p:extLst>
      <p:ext uri="{BB962C8B-B14F-4D97-AF65-F5344CB8AC3E}">
        <p14:creationId xmlns:p14="http://schemas.microsoft.com/office/powerpoint/2010/main" val="17215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ver">
    <p:spTree>
      <p:nvGrpSpPr>
        <p:cNvPr id="1" name=""/>
        <p:cNvGrpSpPr/>
        <p:nvPr/>
      </p:nvGrpSpPr>
      <p:grpSpPr>
        <a:xfrm>
          <a:off x="0" y="0"/>
          <a:ext cx="0" cy="0"/>
          <a:chOff x="0" y="0"/>
          <a:chExt cx="0" cy="0"/>
        </a:xfrm>
      </p:grpSpPr>
      <p:sp>
        <p:nvSpPr>
          <p:cNvPr id="4" name="Date Placeholder 3"/>
          <p:cNvSpPr>
            <a:spLocks noGrp="1"/>
          </p:cNvSpPr>
          <p:nvPr>
            <p:ph type="dt" sz="half" idx="11"/>
          </p:nvPr>
        </p:nvSpPr>
        <p:spPr>
          <a:xfrm>
            <a:off x="457201" y="4467760"/>
            <a:ext cx="2133600" cy="274637"/>
          </a:xfrm>
        </p:spPr>
        <p:txBody>
          <a:bodyPr/>
          <a:lstStyle>
            <a:lvl1pPr algn="l">
              <a:defRPr sz="1000">
                <a:solidFill>
                  <a:schemeClr val="bg1"/>
                </a:solidFill>
              </a:defRPr>
            </a:lvl1pPr>
          </a:lstStyle>
          <a:p>
            <a:fld id="{D8A0A274-C169-864C-A307-0F5AA420E218}" type="datetime4">
              <a:rPr lang="en-CA" smtClean="0"/>
              <a:pPr/>
              <a:t>May 26, 2023</a:t>
            </a:fld>
            <a:endParaRPr lang="en-US" dirty="0"/>
          </a:p>
        </p:txBody>
      </p:sp>
      <p:sp>
        <p:nvSpPr>
          <p:cNvPr id="11" name="Triangle 10">
            <a:extLst>
              <a:ext uri="{FF2B5EF4-FFF2-40B4-BE49-F238E27FC236}">
                <a16:creationId xmlns:a16="http://schemas.microsoft.com/office/drawing/2014/main" id="{9D37E2DC-8981-2F4E-9D85-114C54D84B5A}"/>
              </a:ext>
            </a:extLst>
          </p:cNvPr>
          <p:cNvSpPr/>
          <p:nvPr userDrawn="1"/>
        </p:nvSpPr>
        <p:spPr>
          <a:xfrm>
            <a:off x="6519582" y="-4500"/>
            <a:ext cx="2353270" cy="5148000"/>
          </a:xfrm>
          <a:prstGeom prst="triangle">
            <a:avLst>
              <a:gd name="adj" fmla="val 8932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  </a:t>
            </a:r>
          </a:p>
        </p:txBody>
      </p:sp>
      <p:sp>
        <p:nvSpPr>
          <p:cNvPr id="5" name="Rectangle 4">
            <a:extLst>
              <a:ext uri="{FF2B5EF4-FFF2-40B4-BE49-F238E27FC236}">
                <a16:creationId xmlns:a16="http://schemas.microsoft.com/office/drawing/2014/main" id="{235DEA4C-13C2-4545-8958-8449B70291DD}"/>
              </a:ext>
            </a:extLst>
          </p:cNvPr>
          <p:cNvSpPr/>
          <p:nvPr userDrawn="1"/>
        </p:nvSpPr>
        <p:spPr>
          <a:xfrm>
            <a:off x="8617498" y="0"/>
            <a:ext cx="52650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Logo_EXFO.png">
            <a:extLst>
              <a:ext uri="{FF2B5EF4-FFF2-40B4-BE49-F238E27FC236}">
                <a16:creationId xmlns:a16="http://schemas.microsoft.com/office/drawing/2014/main" id="{DA9171AD-CE29-8246-99BB-D2A47D540F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1752" y="4469143"/>
            <a:ext cx="1336548" cy="416052"/>
          </a:xfrm>
          <a:prstGeom prst="rect">
            <a:avLst/>
          </a:prstGeom>
        </p:spPr>
      </p:pic>
      <p:sp>
        <p:nvSpPr>
          <p:cNvPr id="15" name="Text Placeholder 8">
            <a:extLst>
              <a:ext uri="{FF2B5EF4-FFF2-40B4-BE49-F238E27FC236}">
                <a16:creationId xmlns:a16="http://schemas.microsoft.com/office/drawing/2014/main" id="{038CF61F-527B-4046-A346-8DCC8C40B9D7}"/>
              </a:ext>
            </a:extLst>
          </p:cNvPr>
          <p:cNvSpPr>
            <a:spLocks noGrp="1"/>
          </p:cNvSpPr>
          <p:nvPr>
            <p:ph type="body" sz="quarter" idx="15"/>
          </p:nvPr>
        </p:nvSpPr>
        <p:spPr>
          <a:xfrm>
            <a:off x="457200" y="535882"/>
            <a:ext cx="7302576" cy="2377440"/>
          </a:xfrm>
        </p:spPr>
        <p:txBody>
          <a:bodyPr anchor="ctr" anchorCtr="0">
            <a:normAutofit/>
          </a:bodyPr>
          <a:lstStyle>
            <a:lvl1pPr>
              <a:lnSpc>
                <a:spcPts val="5040"/>
              </a:lnSpc>
              <a:spcBef>
                <a:spcPts val="0"/>
              </a:spcBef>
              <a:spcAft>
                <a:spcPts val="0"/>
              </a:spcAft>
              <a:defRPr sz="4500" cap="all" baseline="0">
                <a:solidFill>
                  <a:schemeClr val="bg1"/>
                </a:solidFill>
                <a:effectLst>
                  <a:outerShdw blurRad="38100" dist="38100" dir="2700000" algn="ctr" rotWithShape="0">
                    <a:schemeClr val="tx1">
                      <a:alpha val="15000"/>
                    </a:schemeClr>
                  </a:outerShdw>
                </a:effectLst>
                <a:latin typeface="+mj-lt"/>
                <a:cs typeface="Roboto Thin"/>
              </a:defRPr>
            </a:lvl1pPr>
            <a:lvl2pPr>
              <a:lnSpc>
                <a:spcPct val="90000"/>
              </a:lnSpc>
              <a:spcBef>
                <a:spcPts val="1200"/>
              </a:spcBef>
              <a:defRPr sz="2800">
                <a:solidFill>
                  <a:schemeClr val="bg1"/>
                </a:solidFill>
                <a:effectLst>
                  <a:outerShdw blurRad="38100" dist="38100" dir="2700000" algn="ctr" rotWithShape="0">
                    <a:schemeClr val="tx1">
                      <a:alpha val="15000"/>
                    </a:schemeClr>
                  </a:outerShdw>
                </a:effectLst>
                <a:latin typeface="+mj-l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noProof="0" dirty="0"/>
              <a:t>Click to edit</a:t>
            </a:r>
          </a:p>
          <a:p>
            <a:pPr lvl="0"/>
            <a:r>
              <a:rPr lang="en-US" noProof="0" dirty="0"/>
              <a:t>Master text styles</a:t>
            </a:r>
          </a:p>
          <a:p>
            <a:pPr lvl="1"/>
            <a:r>
              <a:rPr lang="en-US" noProof="0" dirty="0"/>
              <a:t>Second level</a:t>
            </a:r>
          </a:p>
        </p:txBody>
      </p:sp>
      <p:sp>
        <p:nvSpPr>
          <p:cNvPr id="16" name="Text Placeholder 8">
            <a:extLst>
              <a:ext uri="{FF2B5EF4-FFF2-40B4-BE49-F238E27FC236}">
                <a16:creationId xmlns:a16="http://schemas.microsoft.com/office/drawing/2014/main" id="{A4767159-BFBD-7D4B-A84A-87041024B86A}"/>
              </a:ext>
            </a:extLst>
          </p:cNvPr>
          <p:cNvSpPr>
            <a:spLocks noGrp="1"/>
          </p:cNvSpPr>
          <p:nvPr>
            <p:ph type="body" sz="quarter" idx="14"/>
          </p:nvPr>
        </p:nvSpPr>
        <p:spPr>
          <a:xfrm>
            <a:off x="457201" y="3292963"/>
            <a:ext cx="4385733" cy="524933"/>
          </a:xfrm>
        </p:spPr>
        <p:txBody>
          <a:bodyPr/>
          <a:lstStyle>
            <a:lvl1pPr>
              <a:lnSpc>
                <a:spcPct val="100000"/>
              </a:lnSpc>
              <a:spcAft>
                <a:spcPts val="0"/>
              </a:spcAft>
              <a:defRPr sz="1800">
                <a:solidFill>
                  <a:schemeClr val="accent4"/>
                </a:solidFill>
                <a:effectLst/>
                <a:latin typeface="Roboto Light"/>
                <a:cs typeface="Roboto Light"/>
              </a:defRPr>
            </a:lvl1pPr>
            <a:lvl2pPr>
              <a:lnSpc>
                <a:spcPct val="150000"/>
              </a:lnSpc>
              <a:spcBef>
                <a:spcPts val="0"/>
              </a:spcBef>
              <a:defRPr sz="1200" baseline="0">
                <a:solidFill>
                  <a:schemeClr val="accent4"/>
                </a:solidFill>
                <a:effectLst/>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noProof="0" dirty="0"/>
              <a:t>Click to edit Master text styles</a:t>
            </a:r>
          </a:p>
          <a:p>
            <a:pPr lvl="1"/>
            <a:r>
              <a:rPr lang="en-US" noProof="0" dirty="0"/>
              <a:t>Second level</a:t>
            </a:r>
          </a:p>
        </p:txBody>
      </p:sp>
      <p:sp>
        <p:nvSpPr>
          <p:cNvPr id="17" name="Date Placeholder 3">
            <a:extLst>
              <a:ext uri="{FF2B5EF4-FFF2-40B4-BE49-F238E27FC236}">
                <a16:creationId xmlns:a16="http://schemas.microsoft.com/office/drawing/2014/main" id="{9D729495-45E8-0D41-9655-6A8BF665C7AB}"/>
              </a:ext>
            </a:extLst>
          </p:cNvPr>
          <p:cNvSpPr txBox="1">
            <a:spLocks/>
          </p:cNvSpPr>
          <p:nvPr userDrawn="1"/>
        </p:nvSpPr>
        <p:spPr>
          <a:xfrm>
            <a:off x="7410924" y="393134"/>
            <a:ext cx="1283828" cy="290679"/>
          </a:xfrm>
          <a:prstGeom prst="rect">
            <a:avLst/>
          </a:prstGeom>
        </p:spPr>
        <p:txBody>
          <a:bodyPr vert="horz" lIns="0" tIns="0" rIns="0" bIns="0" rtlCol="0" anchor="t" anchorCtr="0"/>
          <a:lstStyle>
            <a:defPPr>
              <a:defRPr lang="en-US"/>
            </a:defPPr>
            <a:lvl1pPr marL="0" algn="r" defTabSz="457200" rtl="0" eaLnBrk="1" latinLnBrk="0" hangingPunct="1">
              <a:defRPr sz="1000" kern="1200">
                <a:solidFill>
                  <a:schemeClr val="bg1"/>
                </a:solidFill>
                <a:latin typeface="Roboto Light"/>
                <a:ea typeface="+mn-ea"/>
                <a:cs typeface="Robot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dirty="0"/>
          </a:p>
        </p:txBody>
      </p:sp>
    </p:spTree>
    <p:extLst>
      <p:ext uri="{BB962C8B-B14F-4D97-AF65-F5344CB8AC3E}">
        <p14:creationId xmlns:p14="http://schemas.microsoft.com/office/powerpoint/2010/main" val="249223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ver">
    <p:spTree>
      <p:nvGrpSpPr>
        <p:cNvPr id="1" name=""/>
        <p:cNvGrpSpPr/>
        <p:nvPr/>
      </p:nvGrpSpPr>
      <p:grpSpPr>
        <a:xfrm>
          <a:off x="0" y="0"/>
          <a:ext cx="0" cy="0"/>
          <a:chOff x="0" y="0"/>
          <a:chExt cx="0" cy="0"/>
        </a:xfrm>
      </p:grpSpPr>
      <p:sp>
        <p:nvSpPr>
          <p:cNvPr id="11" name="Triangle 10">
            <a:extLst>
              <a:ext uri="{FF2B5EF4-FFF2-40B4-BE49-F238E27FC236}">
                <a16:creationId xmlns:a16="http://schemas.microsoft.com/office/drawing/2014/main" id="{9D37E2DC-8981-2F4E-9D85-114C54D84B5A}"/>
              </a:ext>
            </a:extLst>
          </p:cNvPr>
          <p:cNvSpPr/>
          <p:nvPr userDrawn="1"/>
        </p:nvSpPr>
        <p:spPr>
          <a:xfrm>
            <a:off x="5714656" y="0"/>
            <a:ext cx="3078203" cy="5148000"/>
          </a:xfrm>
          <a:prstGeom prst="triangle">
            <a:avLst>
              <a:gd name="adj" fmla="val 610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  </a:t>
            </a:r>
          </a:p>
        </p:txBody>
      </p:sp>
      <p:sp>
        <p:nvSpPr>
          <p:cNvPr id="5" name="Rectangle 4">
            <a:extLst>
              <a:ext uri="{FF2B5EF4-FFF2-40B4-BE49-F238E27FC236}">
                <a16:creationId xmlns:a16="http://schemas.microsoft.com/office/drawing/2014/main" id="{235DEA4C-13C2-4545-8958-8449B70291DD}"/>
              </a:ext>
            </a:extLst>
          </p:cNvPr>
          <p:cNvSpPr/>
          <p:nvPr userDrawn="1"/>
        </p:nvSpPr>
        <p:spPr>
          <a:xfrm>
            <a:off x="7600608" y="0"/>
            <a:ext cx="1543393"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Picture Placeholder 2">
            <a:extLst>
              <a:ext uri="{FF2B5EF4-FFF2-40B4-BE49-F238E27FC236}">
                <a16:creationId xmlns:a16="http://schemas.microsoft.com/office/drawing/2014/main" id="{3E2C6966-51BA-5D41-81B4-F10E7AE27429}"/>
              </a:ext>
            </a:extLst>
          </p:cNvPr>
          <p:cNvSpPr>
            <a:spLocks noGrp="1"/>
          </p:cNvSpPr>
          <p:nvPr>
            <p:ph type="pic" sz="quarter" idx="16" hasCustomPrompt="1"/>
          </p:nvPr>
        </p:nvSpPr>
        <p:spPr>
          <a:xfrm>
            <a:off x="5944128" y="4467760"/>
            <a:ext cx="1498600" cy="415925"/>
          </a:xfrm>
        </p:spPr>
        <p:txBody>
          <a:bodyPr anchor="ctr"/>
          <a:lstStyle>
            <a:lvl1pPr algn="ctr">
              <a:defRPr sz="1100">
                <a:solidFill>
                  <a:schemeClr val="tx1">
                    <a:lumMod val="75000"/>
                    <a:lumOff val="25000"/>
                  </a:schemeClr>
                </a:solidFill>
                <a:latin typeface="+mn-lt"/>
              </a:defRPr>
            </a:lvl1pPr>
          </a:lstStyle>
          <a:p>
            <a:r>
              <a:rPr lang="fr-CA" dirty="0"/>
              <a:t>Insert partner logo</a:t>
            </a:r>
            <a:endParaRPr lang="en-US" dirty="0"/>
          </a:p>
        </p:txBody>
      </p:sp>
      <p:sp>
        <p:nvSpPr>
          <p:cNvPr id="17" name="Date Placeholder 3">
            <a:extLst>
              <a:ext uri="{FF2B5EF4-FFF2-40B4-BE49-F238E27FC236}">
                <a16:creationId xmlns:a16="http://schemas.microsoft.com/office/drawing/2014/main" id="{9D729495-45E8-0D41-9655-6A8BF665C7AB}"/>
              </a:ext>
            </a:extLst>
          </p:cNvPr>
          <p:cNvSpPr txBox="1">
            <a:spLocks/>
          </p:cNvSpPr>
          <p:nvPr userDrawn="1"/>
        </p:nvSpPr>
        <p:spPr>
          <a:xfrm>
            <a:off x="7410924" y="393134"/>
            <a:ext cx="1283828" cy="290679"/>
          </a:xfrm>
          <a:prstGeom prst="rect">
            <a:avLst/>
          </a:prstGeom>
        </p:spPr>
        <p:txBody>
          <a:bodyPr vert="horz" lIns="0" tIns="0" rIns="0" bIns="0" rtlCol="0" anchor="t" anchorCtr="0"/>
          <a:lstStyle>
            <a:defPPr>
              <a:defRPr lang="en-US"/>
            </a:defPPr>
            <a:lvl1pPr marL="0" algn="r" defTabSz="457200" rtl="0" eaLnBrk="1" latinLnBrk="0" hangingPunct="1">
              <a:defRPr sz="1000" kern="1200">
                <a:solidFill>
                  <a:schemeClr val="bg1"/>
                </a:solidFill>
                <a:latin typeface="Roboto Light"/>
                <a:ea typeface="+mn-ea"/>
                <a:cs typeface="Robot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dirty="0"/>
          </a:p>
        </p:txBody>
      </p:sp>
      <p:pic>
        <p:nvPicPr>
          <p:cNvPr id="12" name="Picture 11" descr="Logo_EXFO.png">
            <a:extLst>
              <a:ext uri="{FF2B5EF4-FFF2-40B4-BE49-F238E27FC236}">
                <a16:creationId xmlns:a16="http://schemas.microsoft.com/office/drawing/2014/main" id="{66D3868E-C172-114E-B394-16987CAFA6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1752" y="4469143"/>
            <a:ext cx="1336548" cy="416052"/>
          </a:xfrm>
          <a:prstGeom prst="rect">
            <a:avLst/>
          </a:prstGeom>
        </p:spPr>
      </p:pic>
      <p:sp>
        <p:nvSpPr>
          <p:cNvPr id="18" name="Date Placeholder 3">
            <a:extLst>
              <a:ext uri="{FF2B5EF4-FFF2-40B4-BE49-F238E27FC236}">
                <a16:creationId xmlns:a16="http://schemas.microsoft.com/office/drawing/2014/main" id="{D4911820-3CD0-B146-A165-0CEE9A3C0A73}"/>
              </a:ext>
            </a:extLst>
          </p:cNvPr>
          <p:cNvSpPr>
            <a:spLocks noGrp="1"/>
          </p:cNvSpPr>
          <p:nvPr>
            <p:ph type="dt" sz="half" idx="11"/>
          </p:nvPr>
        </p:nvSpPr>
        <p:spPr>
          <a:xfrm>
            <a:off x="457201" y="4467760"/>
            <a:ext cx="2133600" cy="274637"/>
          </a:xfrm>
        </p:spPr>
        <p:txBody>
          <a:bodyPr/>
          <a:lstStyle>
            <a:lvl1pPr algn="l">
              <a:defRPr sz="1000">
                <a:solidFill>
                  <a:schemeClr val="bg1"/>
                </a:solidFill>
              </a:defRPr>
            </a:lvl1pPr>
          </a:lstStyle>
          <a:p>
            <a:fld id="{D8A0A274-C169-864C-A307-0F5AA420E218}" type="datetime4">
              <a:rPr lang="en-CA" smtClean="0"/>
              <a:pPr/>
              <a:t>May 26, 2023</a:t>
            </a:fld>
            <a:endParaRPr lang="en-US" dirty="0"/>
          </a:p>
        </p:txBody>
      </p:sp>
      <p:sp>
        <p:nvSpPr>
          <p:cNvPr id="19" name="Text Placeholder 8">
            <a:extLst>
              <a:ext uri="{FF2B5EF4-FFF2-40B4-BE49-F238E27FC236}">
                <a16:creationId xmlns:a16="http://schemas.microsoft.com/office/drawing/2014/main" id="{28BCB79C-0313-A74A-9B5F-CB187316F786}"/>
              </a:ext>
            </a:extLst>
          </p:cNvPr>
          <p:cNvSpPr>
            <a:spLocks noGrp="1"/>
          </p:cNvSpPr>
          <p:nvPr>
            <p:ph type="body" sz="quarter" idx="15"/>
          </p:nvPr>
        </p:nvSpPr>
        <p:spPr>
          <a:xfrm>
            <a:off x="457200" y="535882"/>
            <a:ext cx="7302576" cy="2377440"/>
          </a:xfrm>
        </p:spPr>
        <p:txBody>
          <a:bodyPr anchor="ctr" anchorCtr="0">
            <a:normAutofit/>
          </a:bodyPr>
          <a:lstStyle>
            <a:lvl1pPr>
              <a:lnSpc>
                <a:spcPts val="5040"/>
              </a:lnSpc>
              <a:spcBef>
                <a:spcPts val="0"/>
              </a:spcBef>
              <a:spcAft>
                <a:spcPts val="0"/>
              </a:spcAft>
              <a:defRPr sz="4500" cap="all" baseline="0">
                <a:solidFill>
                  <a:schemeClr val="bg1"/>
                </a:solidFill>
                <a:effectLst>
                  <a:outerShdw blurRad="38100" dist="38100" dir="2700000" algn="ctr" rotWithShape="0">
                    <a:schemeClr val="tx1">
                      <a:alpha val="15000"/>
                    </a:schemeClr>
                  </a:outerShdw>
                </a:effectLst>
                <a:latin typeface="+mj-lt"/>
                <a:cs typeface="Roboto Thin"/>
              </a:defRPr>
            </a:lvl1pPr>
            <a:lvl2pPr>
              <a:lnSpc>
                <a:spcPct val="90000"/>
              </a:lnSpc>
              <a:spcBef>
                <a:spcPts val="1200"/>
              </a:spcBef>
              <a:defRPr sz="2800">
                <a:solidFill>
                  <a:schemeClr val="bg1"/>
                </a:solidFill>
                <a:effectLst>
                  <a:outerShdw blurRad="38100" dist="38100" dir="2700000" algn="ctr" rotWithShape="0">
                    <a:schemeClr val="tx1">
                      <a:alpha val="15000"/>
                    </a:schemeClr>
                  </a:outerShdw>
                </a:effectLst>
                <a:latin typeface="+mj-l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noProof="0" dirty="0"/>
              <a:t>Click to edit</a:t>
            </a:r>
          </a:p>
          <a:p>
            <a:pPr lvl="0"/>
            <a:r>
              <a:rPr lang="en-US" noProof="0" dirty="0"/>
              <a:t>Master text styles</a:t>
            </a:r>
          </a:p>
          <a:p>
            <a:pPr lvl="1"/>
            <a:r>
              <a:rPr lang="en-US" noProof="0" dirty="0"/>
              <a:t>Second level</a:t>
            </a:r>
          </a:p>
        </p:txBody>
      </p:sp>
      <p:sp>
        <p:nvSpPr>
          <p:cNvPr id="20" name="Text Placeholder 8">
            <a:extLst>
              <a:ext uri="{FF2B5EF4-FFF2-40B4-BE49-F238E27FC236}">
                <a16:creationId xmlns:a16="http://schemas.microsoft.com/office/drawing/2014/main" id="{8161E358-9F6C-584A-A819-3576A36ED4D7}"/>
              </a:ext>
            </a:extLst>
          </p:cNvPr>
          <p:cNvSpPr>
            <a:spLocks noGrp="1"/>
          </p:cNvSpPr>
          <p:nvPr>
            <p:ph type="body" sz="quarter" idx="14"/>
          </p:nvPr>
        </p:nvSpPr>
        <p:spPr>
          <a:xfrm>
            <a:off x="457201" y="3292963"/>
            <a:ext cx="4385733" cy="524933"/>
          </a:xfrm>
        </p:spPr>
        <p:txBody>
          <a:bodyPr/>
          <a:lstStyle>
            <a:lvl1pPr>
              <a:lnSpc>
                <a:spcPct val="100000"/>
              </a:lnSpc>
              <a:spcAft>
                <a:spcPts val="0"/>
              </a:spcAft>
              <a:defRPr sz="1800">
                <a:solidFill>
                  <a:schemeClr val="accent4"/>
                </a:solidFill>
                <a:effectLst/>
                <a:latin typeface="Roboto Light"/>
                <a:cs typeface="Roboto Light"/>
              </a:defRPr>
            </a:lvl1pPr>
            <a:lvl2pPr>
              <a:lnSpc>
                <a:spcPct val="150000"/>
              </a:lnSpc>
              <a:spcBef>
                <a:spcPts val="0"/>
              </a:spcBef>
              <a:defRPr sz="1200" baseline="0">
                <a:solidFill>
                  <a:schemeClr val="accent4"/>
                </a:solidFill>
                <a:effectLst/>
                <a:latin typeface="Roboto Ligh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noProof="0" dirty="0"/>
              <a:t>Click to edit Master text styles</a:t>
            </a:r>
          </a:p>
          <a:p>
            <a:pPr lvl="1"/>
            <a:r>
              <a:rPr lang="en-US" noProof="0" dirty="0"/>
              <a:t>Second level</a:t>
            </a:r>
          </a:p>
        </p:txBody>
      </p:sp>
    </p:spTree>
    <p:extLst>
      <p:ext uri="{BB962C8B-B14F-4D97-AF65-F5344CB8AC3E}">
        <p14:creationId xmlns:p14="http://schemas.microsoft.com/office/powerpoint/2010/main" val="3431034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Cover">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78659F-B61B-5F45-9CF3-43DD50C544DB}"/>
              </a:ext>
            </a:extLst>
          </p:cNvPr>
          <p:cNvGrpSpPr/>
          <p:nvPr userDrawn="1"/>
        </p:nvGrpSpPr>
        <p:grpSpPr>
          <a:xfrm>
            <a:off x="1" y="0"/>
            <a:ext cx="7426825" cy="5148000"/>
            <a:chOff x="0" y="0"/>
            <a:chExt cx="7426825" cy="5148000"/>
          </a:xfrm>
        </p:grpSpPr>
        <p:sp>
          <p:nvSpPr>
            <p:cNvPr id="11" name="Triangle 10">
              <a:extLst>
                <a:ext uri="{FF2B5EF4-FFF2-40B4-BE49-F238E27FC236}">
                  <a16:creationId xmlns:a16="http://schemas.microsoft.com/office/drawing/2014/main" id="{9D37E2DC-8981-2F4E-9D85-114C54D84B5A}"/>
                </a:ext>
              </a:extLst>
            </p:cNvPr>
            <p:cNvSpPr/>
            <p:nvPr userDrawn="1"/>
          </p:nvSpPr>
          <p:spPr>
            <a:xfrm rot="10800000">
              <a:off x="4348622" y="0"/>
              <a:ext cx="3078203" cy="5148000"/>
            </a:xfrm>
            <a:prstGeom prst="triangle">
              <a:avLst>
                <a:gd name="adj" fmla="val 610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800" dirty="0"/>
                <a:t>  </a:t>
              </a:r>
            </a:p>
          </p:txBody>
        </p:sp>
        <p:sp>
          <p:nvSpPr>
            <p:cNvPr id="5" name="Rectangle 4">
              <a:extLst>
                <a:ext uri="{FF2B5EF4-FFF2-40B4-BE49-F238E27FC236}">
                  <a16:creationId xmlns:a16="http://schemas.microsoft.com/office/drawing/2014/main" id="{235DEA4C-13C2-4545-8958-8449B70291DD}"/>
                </a:ext>
              </a:extLst>
            </p:cNvPr>
            <p:cNvSpPr/>
            <p:nvPr userDrawn="1"/>
          </p:nvSpPr>
          <p:spPr>
            <a:xfrm>
              <a:off x="0" y="0"/>
              <a:ext cx="555001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800"/>
            </a:p>
          </p:txBody>
        </p:sp>
      </p:grpSp>
      <p:sp>
        <p:nvSpPr>
          <p:cNvPr id="16" name="Text Placeholder 8">
            <a:extLst>
              <a:ext uri="{FF2B5EF4-FFF2-40B4-BE49-F238E27FC236}">
                <a16:creationId xmlns:a16="http://schemas.microsoft.com/office/drawing/2014/main" id="{D2D068F3-E017-364C-A05F-475138FFEAA2}"/>
              </a:ext>
            </a:extLst>
          </p:cNvPr>
          <p:cNvSpPr>
            <a:spLocks noGrp="1"/>
          </p:cNvSpPr>
          <p:nvPr userDrawn="1">
            <p:ph type="body" sz="quarter" idx="15"/>
          </p:nvPr>
        </p:nvSpPr>
        <p:spPr>
          <a:xfrm>
            <a:off x="457200" y="535882"/>
            <a:ext cx="8229600" cy="2377440"/>
          </a:xfrm>
        </p:spPr>
        <p:txBody>
          <a:bodyPr anchor="ctr" anchorCtr="0">
            <a:normAutofit/>
          </a:bodyPr>
          <a:lstStyle>
            <a:lvl1pPr>
              <a:lnSpc>
                <a:spcPts val="5040"/>
              </a:lnSpc>
              <a:spcBef>
                <a:spcPts val="0"/>
              </a:spcBef>
              <a:spcAft>
                <a:spcPts val="0"/>
              </a:spcAft>
              <a:defRPr sz="4500" cap="all" baseline="0">
                <a:solidFill>
                  <a:schemeClr val="tx1"/>
                </a:solidFill>
                <a:effectLst/>
                <a:latin typeface="+mj-lt"/>
                <a:cs typeface="Roboto Thin"/>
              </a:defRPr>
            </a:lvl1pPr>
            <a:lvl2pPr>
              <a:lnSpc>
                <a:spcPct val="90000"/>
              </a:lnSpc>
              <a:spcBef>
                <a:spcPts val="1200"/>
              </a:spcBef>
              <a:defRPr sz="2800">
                <a:solidFill>
                  <a:schemeClr val="tx1"/>
                </a:solidFill>
                <a:effectLst/>
                <a:latin typeface="+mj-l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noProof="0" dirty="0"/>
              <a:t>Click to edit</a:t>
            </a:r>
          </a:p>
          <a:p>
            <a:pPr lvl="0"/>
            <a:r>
              <a:rPr lang="en-US" noProof="0" dirty="0"/>
              <a:t>Master text styles</a:t>
            </a:r>
          </a:p>
          <a:p>
            <a:pPr lvl="1"/>
            <a:r>
              <a:rPr lang="en-US" noProof="0" dirty="0"/>
              <a:t>Second level</a:t>
            </a:r>
          </a:p>
        </p:txBody>
      </p:sp>
      <p:sp>
        <p:nvSpPr>
          <p:cNvPr id="17" name="Text Placeholder 8">
            <a:extLst>
              <a:ext uri="{FF2B5EF4-FFF2-40B4-BE49-F238E27FC236}">
                <a16:creationId xmlns:a16="http://schemas.microsoft.com/office/drawing/2014/main" id="{FD047116-308B-F044-89B1-FB87AD388878}"/>
              </a:ext>
            </a:extLst>
          </p:cNvPr>
          <p:cNvSpPr>
            <a:spLocks noGrp="1"/>
          </p:cNvSpPr>
          <p:nvPr userDrawn="1">
            <p:ph type="body" sz="quarter" idx="14"/>
          </p:nvPr>
        </p:nvSpPr>
        <p:spPr>
          <a:xfrm>
            <a:off x="457201" y="3588799"/>
            <a:ext cx="4385733" cy="524933"/>
          </a:xfrm>
        </p:spPr>
        <p:txBody>
          <a:bodyPr/>
          <a:lstStyle>
            <a:lvl1pPr>
              <a:lnSpc>
                <a:spcPct val="100000"/>
              </a:lnSpc>
              <a:spcAft>
                <a:spcPts val="0"/>
              </a:spcAft>
              <a:defRPr sz="1800">
                <a:solidFill>
                  <a:schemeClr val="accent1"/>
                </a:solidFill>
                <a:effectLst/>
                <a:latin typeface="Roboto Light"/>
                <a:cs typeface="Roboto Light"/>
              </a:defRPr>
            </a:lvl1pPr>
            <a:lvl2pPr>
              <a:lnSpc>
                <a:spcPct val="100000"/>
              </a:lnSpc>
              <a:spcBef>
                <a:spcPts val="0"/>
              </a:spcBef>
              <a:defRPr sz="1200" kern="1200" baseline="0">
                <a:solidFill>
                  <a:schemeClr val="accent1"/>
                </a:solidFill>
                <a:effectLst/>
                <a:latin typeface="Roboto" panose="02000000000000000000" pitchFamily="2" charset="0"/>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noProof="0" dirty="0"/>
              <a:t>Click to edit Master text styles</a:t>
            </a:r>
          </a:p>
          <a:p>
            <a:pPr lvl="1"/>
            <a:r>
              <a:rPr lang="en-US" noProof="0" dirty="0"/>
              <a:t>Second level</a:t>
            </a:r>
          </a:p>
        </p:txBody>
      </p:sp>
      <p:pic>
        <p:nvPicPr>
          <p:cNvPr id="18" name="Picture 17">
            <a:extLst>
              <a:ext uri="{FF2B5EF4-FFF2-40B4-BE49-F238E27FC236}">
                <a16:creationId xmlns:a16="http://schemas.microsoft.com/office/drawing/2014/main" id="{B99ED08A-B1F8-B24E-B078-E612F383C092}"/>
              </a:ext>
            </a:extLst>
          </p:cNvPr>
          <p:cNvPicPr>
            <a:picLocks noChangeAspect="1"/>
          </p:cNvPicPr>
          <p:nvPr userDrawn="1"/>
        </p:nvPicPr>
        <p:blipFill>
          <a:blip r:embed="rId2"/>
          <a:stretch>
            <a:fillRect/>
          </a:stretch>
        </p:blipFill>
        <p:spPr>
          <a:xfrm>
            <a:off x="7374105" y="4399754"/>
            <a:ext cx="1336548" cy="415728"/>
          </a:xfrm>
          <a:prstGeom prst="rect">
            <a:avLst/>
          </a:prstGeom>
        </p:spPr>
      </p:pic>
      <p:sp>
        <p:nvSpPr>
          <p:cNvPr id="15" name="Date Placeholder 3">
            <a:extLst>
              <a:ext uri="{FF2B5EF4-FFF2-40B4-BE49-F238E27FC236}">
                <a16:creationId xmlns:a16="http://schemas.microsoft.com/office/drawing/2014/main" id="{888DA6A6-2509-C342-8F62-4873516A8466}"/>
              </a:ext>
            </a:extLst>
          </p:cNvPr>
          <p:cNvSpPr>
            <a:spLocks noGrp="1"/>
          </p:cNvSpPr>
          <p:nvPr userDrawn="1">
            <p:ph type="dt" sz="half" idx="11"/>
          </p:nvPr>
        </p:nvSpPr>
        <p:spPr>
          <a:xfrm>
            <a:off x="7410924" y="393134"/>
            <a:ext cx="1283828" cy="290679"/>
          </a:xfrm>
        </p:spPr>
        <p:txBody>
          <a:bodyPr/>
          <a:lstStyle>
            <a:lvl1pPr algn="r">
              <a:defRPr sz="1000">
                <a:solidFill>
                  <a:schemeClr val="bg1"/>
                </a:solidFill>
              </a:defRPr>
            </a:lvl1pPr>
          </a:lstStyle>
          <a:p>
            <a:fld id="{D8A0A274-C169-864C-A307-0F5AA420E218}" type="datetime4">
              <a:rPr lang="en-CA" smtClean="0"/>
              <a:pPr/>
              <a:t>May 26, 2023</a:t>
            </a:fld>
            <a:endParaRPr lang="en-US" dirty="0"/>
          </a:p>
        </p:txBody>
      </p:sp>
    </p:spTree>
    <p:extLst>
      <p:ext uri="{BB962C8B-B14F-4D97-AF65-F5344CB8AC3E}">
        <p14:creationId xmlns:p14="http://schemas.microsoft.com/office/powerpoint/2010/main" val="3895153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ver">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78659F-B61B-5F45-9CF3-43DD50C544DB}"/>
              </a:ext>
            </a:extLst>
          </p:cNvPr>
          <p:cNvGrpSpPr/>
          <p:nvPr userDrawn="1"/>
        </p:nvGrpSpPr>
        <p:grpSpPr>
          <a:xfrm>
            <a:off x="1" y="0"/>
            <a:ext cx="7426825" cy="5148000"/>
            <a:chOff x="0" y="0"/>
            <a:chExt cx="7426825" cy="5148000"/>
          </a:xfrm>
        </p:grpSpPr>
        <p:sp>
          <p:nvSpPr>
            <p:cNvPr id="11" name="Triangle 10">
              <a:extLst>
                <a:ext uri="{FF2B5EF4-FFF2-40B4-BE49-F238E27FC236}">
                  <a16:creationId xmlns:a16="http://schemas.microsoft.com/office/drawing/2014/main" id="{9D37E2DC-8981-2F4E-9D85-114C54D84B5A}"/>
                </a:ext>
              </a:extLst>
            </p:cNvPr>
            <p:cNvSpPr/>
            <p:nvPr userDrawn="1"/>
          </p:nvSpPr>
          <p:spPr>
            <a:xfrm rot="10800000">
              <a:off x="4348622" y="0"/>
              <a:ext cx="3078203" cy="5148000"/>
            </a:xfrm>
            <a:prstGeom prst="triangle">
              <a:avLst>
                <a:gd name="adj" fmla="val 6103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800" dirty="0"/>
                <a:t>  </a:t>
              </a:r>
            </a:p>
          </p:txBody>
        </p:sp>
        <p:sp>
          <p:nvSpPr>
            <p:cNvPr id="5" name="Rectangle 4">
              <a:extLst>
                <a:ext uri="{FF2B5EF4-FFF2-40B4-BE49-F238E27FC236}">
                  <a16:creationId xmlns:a16="http://schemas.microsoft.com/office/drawing/2014/main" id="{235DEA4C-13C2-4545-8958-8449B70291DD}"/>
                </a:ext>
              </a:extLst>
            </p:cNvPr>
            <p:cNvSpPr/>
            <p:nvPr userDrawn="1"/>
          </p:nvSpPr>
          <p:spPr>
            <a:xfrm>
              <a:off x="0" y="0"/>
              <a:ext cx="555001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800"/>
            </a:p>
          </p:txBody>
        </p:sp>
      </p:grpSp>
      <p:sp>
        <p:nvSpPr>
          <p:cNvPr id="16" name="Text Placeholder 8">
            <a:extLst>
              <a:ext uri="{FF2B5EF4-FFF2-40B4-BE49-F238E27FC236}">
                <a16:creationId xmlns:a16="http://schemas.microsoft.com/office/drawing/2014/main" id="{D2D068F3-E017-364C-A05F-475138FFEAA2}"/>
              </a:ext>
            </a:extLst>
          </p:cNvPr>
          <p:cNvSpPr>
            <a:spLocks noGrp="1"/>
          </p:cNvSpPr>
          <p:nvPr userDrawn="1">
            <p:ph type="body" sz="quarter" idx="15"/>
          </p:nvPr>
        </p:nvSpPr>
        <p:spPr>
          <a:xfrm>
            <a:off x="457200" y="535882"/>
            <a:ext cx="8229600" cy="2377440"/>
          </a:xfrm>
        </p:spPr>
        <p:txBody>
          <a:bodyPr anchor="ctr" anchorCtr="0">
            <a:normAutofit/>
          </a:bodyPr>
          <a:lstStyle>
            <a:lvl1pPr>
              <a:lnSpc>
                <a:spcPts val="5040"/>
              </a:lnSpc>
              <a:spcBef>
                <a:spcPts val="0"/>
              </a:spcBef>
              <a:spcAft>
                <a:spcPts val="0"/>
              </a:spcAft>
              <a:defRPr sz="4500" cap="all" baseline="0">
                <a:solidFill>
                  <a:schemeClr val="tx1"/>
                </a:solidFill>
                <a:effectLst/>
                <a:latin typeface="+mj-lt"/>
                <a:cs typeface="Roboto Thin"/>
              </a:defRPr>
            </a:lvl1pPr>
            <a:lvl2pPr>
              <a:lnSpc>
                <a:spcPct val="90000"/>
              </a:lnSpc>
              <a:spcBef>
                <a:spcPts val="1200"/>
              </a:spcBef>
              <a:defRPr sz="2800">
                <a:solidFill>
                  <a:schemeClr val="tx1"/>
                </a:solidFill>
                <a:effectLst/>
                <a:latin typeface="+mj-lt"/>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noProof="0" dirty="0"/>
              <a:t>Click to edit</a:t>
            </a:r>
          </a:p>
          <a:p>
            <a:pPr lvl="0"/>
            <a:r>
              <a:rPr lang="en-US" noProof="0" dirty="0"/>
              <a:t>Master text styles</a:t>
            </a:r>
          </a:p>
          <a:p>
            <a:pPr lvl="1"/>
            <a:r>
              <a:rPr lang="en-US" noProof="0" dirty="0"/>
              <a:t>Second level</a:t>
            </a:r>
          </a:p>
        </p:txBody>
      </p:sp>
      <p:sp>
        <p:nvSpPr>
          <p:cNvPr id="17" name="Text Placeholder 8">
            <a:extLst>
              <a:ext uri="{FF2B5EF4-FFF2-40B4-BE49-F238E27FC236}">
                <a16:creationId xmlns:a16="http://schemas.microsoft.com/office/drawing/2014/main" id="{FD047116-308B-F044-89B1-FB87AD388878}"/>
              </a:ext>
            </a:extLst>
          </p:cNvPr>
          <p:cNvSpPr>
            <a:spLocks noGrp="1"/>
          </p:cNvSpPr>
          <p:nvPr userDrawn="1">
            <p:ph type="body" sz="quarter" idx="14"/>
          </p:nvPr>
        </p:nvSpPr>
        <p:spPr>
          <a:xfrm>
            <a:off x="457201" y="3292963"/>
            <a:ext cx="4385733" cy="524933"/>
          </a:xfrm>
        </p:spPr>
        <p:txBody>
          <a:bodyPr/>
          <a:lstStyle>
            <a:lvl1pPr>
              <a:lnSpc>
                <a:spcPct val="100000"/>
              </a:lnSpc>
              <a:spcAft>
                <a:spcPts val="0"/>
              </a:spcAft>
              <a:defRPr sz="1800">
                <a:solidFill>
                  <a:schemeClr val="accent1"/>
                </a:solidFill>
                <a:effectLst/>
                <a:latin typeface="Roboto Light"/>
                <a:cs typeface="Roboto Light"/>
              </a:defRPr>
            </a:lvl1pPr>
            <a:lvl2pPr>
              <a:lnSpc>
                <a:spcPct val="100000"/>
              </a:lnSpc>
              <a:spcBef>
                <a:spcPts val="0"/>
              </a:spcBef>
              <a:defRPr sz="1200" kern="1200" baseline="0">
                <a:solidFill>
                  <a:schemeClr val="accent1"/>
                </a:solidFill>
                <a:effectLst/>
                <a:latin typeface="Roboto" panose="02000000000000000000" pitchFamily="2" charset="0"/>
                <a:cs typeface="Roboto Light"/>
              </a:defRPr>
            </a:lvl2pPr>
            <a:lvl3pPr>
              <a:defRPr>
                <a:latin typeface="Roboto Light"/>
                <a:cs typeface="Roboto Light"/>
              </a:defRPr>
            </a:lvl3pPr>
            <a:lvl4pPr>
              <a:defRPr>
                <a:latin typeface="Roboto Light"/>
                <a:cs typeface="Roboto Light"/>
              </a:defRPr>
            </a:lvl4pPr>
            <a:lvl5pPr>
              <a:defRPr>
                <a:latin typeface="Roboto Light"/>
                <a:cs typeface="Roboto Light"/>
              </a:defRPr>
            </a:lvl5pPr>
          </a:lstStyle>
          <a:p>
            <a:pPr lvl="0"/>
            <a:r>
              <a:rPr lang="en-US" noProof="0" dirty="0"/>
              <a:t>Click to edit Master text styles</a:t>
            </a:r>
          </a:p>
          <a:p>
            <a:pPr lvl="1"/>
            <a:r>
              <a:rPr lang="en-US" noProof="0" dirty="0"/>
              <a:t>Second level</a:t>
            </a:r>
          </a:p>
        </p:txBody>
      </p:sp>
      <p:pic>
        <p:nvPicPr>
          <p:cNvPr id="18" name="Picture 17">
            <a:extLst>
              <a:ext uri="{FF2B5EF4-FFF2-40B4-BE49-F238E27FC236}">
                <a16:creationId xmlns:a16="http://schemas.microsoft.com/office/drawing/2014/main" id="{B99ED08A-B1F8-B24E-B078-E612F383C092}"/>
              </a:ext>
            </a:extLst>
          </p:cNvPr>
          <p:cNvPicPr>
            <a:picLocks noChangeAspect="1"/>
          </p:cNvPicPr>
          <p:nvPr userDrawn="1"/>
        </p:nvPicPr>
        <p:blipFill>
          <a:blip r:embed="rId2"/>
          <a:stretch>
            <a:fillRect/>
          </a:stretch>
        </p:blipFill>
        <p:spPr>
          <a:xfrm>
            <a:off x="7374105" y="4399754"/>
            <a:ext cx="1336548" cy="415728"/>
          </a:xfrm>
          <a:prstGeom prst="rect">
            <a:avLst/>
          </a:prstGeom>
        </p:spPr>
      </p:pic>
      <p:sp>
        <p:nvSpPr>
          <p:cNvPr id="15" name="Date Placeholder 3">
            <a:extLst>
              <a:ext uri="{FF2B5EF4-FFF2-40B4-BE49-F238E27FC236}">
                <a16:creationId xmlns:a16="http://schemas.microsoft.com/office/drawing/2014/main" id="{888DA6A6-2509-C342-8F62-4873516A8466}"/>
              </a:ext>
            </a:extLst>
          </p:cNvPr>
          <p:cNvSpPr>
            <a:spLocks noGrp="1"/>
          </p:cNvSpPr>
          <p:nvPr userDrawn="1">
            <p:ph type="dt" sz="half" idx="11"/>
          </p:nvPr>
        </p:nvSpPr>
        <p:spPr>
          <a:xfrm>
            <a:off x="7410924" y="393134"/>
            <a:ext cx="1283828" cy="290679"/>
          </a:xfrm>
        </p:spPr>
        <p:txBody>
          <a:bodyPr/>
          <a:lstStyle>
            <a:lvl1pPr algn="r">
              <a:defRPr sz="1000">
                <a:solidFill>
                  <a:schemeClr val="bg1"/>
                </a:solidFill>
              </a:defRPr>
            </a:lvl1pPr>
          </a:lstStyle>
          <a:p>
            <a:fld id="{D8A0A274-C169-864C-A307-0F5AA420E218}" type="datetime4">
              <a:rPr lang="en-CA" smtClean="0"/>
              <a:pPr/>
              <a:t>May 26, 2023</a:t>
            </a:fld>
            <a:endParaRPr lang="en-US" dirty="0"/>
          </a:p>
        </p:txBody>
      </p:sp>
      <p:sp>
        <p:nvSpPr>
          <p:cNvPr id="19" name="Picture Placeholder 2">
            <a:extLst>
              <a:ext uri="{FF2B5EF4-FFF2-40B4-BE49-F238E27FC236}">
                <a16:creationId xmlns:a16="http://schemas.microsoft.com/office/drawing/2014/main" id="{5FD4998F-1EDC-E546-81CA-8CA0A9CE2093}"/>
              </a:ext>
            </a:extLst>
          </p:cNvPr>
          <p:cNvSpPr>
            <a:spLocks noGrp="1"/>
          </p:cNvSpPr>
          <p:nvPr userDrawn="1">
            <p:ph type="pic" sz="quarter" idx="16" hasCustomPrompt="1"/>
          </p:nvPr>
        </p:nvSpPr>
        <p:spPr>
          <a:xfrm>
            <a:off x="457200" y="4541839"/>
            <a:ext cx="1498600" cy="415925"/>
          </a:xfrm>
        </p:spPr>
        <p:txBody>
          <a:bodyPr anchor="ctr"/>
          <a:lstStyle>
            <a:lvl1pPr algn="ctr">
              <a:defRPr sz="1100">
                <a:solidFill>
                  <a:schemeClr val="tx1">
                    <a:lumMod val="75000"/>
                    <a:lumOff val="25000"/>
                  </a:schemeClr>
                </a:solidFill>
                <a:latin typeface="+mn-lt"/>
              </a:defRPr>
            </a:lvl1pPr>
          </a:lstStyle>
          <a:p>
            <a:r>
              <a:rPr lang="fr-CA" dirty="0"/>
              <a:t>Insert partner logo</a:t>
            </a:r>
            <a:endParaRPr lang="en-US" dirty="0"/>
          </a:p>
        </p:txBody>
      </p:sp>
      <p:sp>
        <p:nvSpPr>
          <p:cNvPr id="20" name="Date Placeholder 3">
            <a:extLst>
              <a:ext uri="{FF2B5EF4-FFF2-40B4-BE49-F238E27FC236}">
                <a16:creationId xmlns:a16="http://schemas.microsoft.com/office/drawing/2014/main" id="{15006641-26A6-0140-8485-62B3E9E95343}"/>
              </a:ext>
            </a:extLst>
          </p:cNvPr>
          <p:cNvSpPr txBox="1">
            <a:spLocks/>
          </p:cNvSpPr>
          <p:nvPr userDrawn="1"/>
        </p:nvSpPr>
        <p:spPr>
          <a:xfrm>
            <a:off x="457200" y="4342915"/>
            <a:ext cx="2133600" cy="274637"/>
          </a:xfrm>
          <a:prstGeom prst="rect">
            <a:avLst/>
          </a:prstGeom>
        </p:spPr>
        <p:txBody>
          <a:bodyPr vert="horz" lIns="0" tIns="0" rIns="0" bIns="0" rtlCol="0" anchor="t" anchorCtr="0"/>
          <a:lstStyle>
            <a:defPPr>
              <a:defRPr lang="en-US"/>
            </a:defPPr>
            <a:lvl1pPr marL="0" algn="l" defTabSz="457200" rtl="0" eaLnBrk="1" latinLnBrk="0" hangingPunct="1">
              <a:defRPr sz="1000" kern="1200">
                <a:solidFill>
                  <a:srgbClr val="31707E"/>
                </a:solidFill>
                <a:latin typeface="Roboto Light"/>
                <a:ea typeface="+mn-ea"/>
                <a:cs typeface="Robot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000" dirty="0"/>
              <a:t>In partnership with:</a:t>
            </a:r>
            <a:endParaRPr lang="en-US" sz="1000" dirty="0"/>
          </a:p>
        </p:txBody>
      </p:sp>
    </p:spTree>
    <p:extLst>
      <p:ext uri="{BB962C8B-B14F-4D97-AF65-F5344CB8AC3E}">
        <p14:creationId xmlns:p14="http://schemas.microsoft.com/office/powerpoint/2010/main" val="2848607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qua_One box">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fld id="{FC426674-5D70-A640-98FF-5508BF7AFA13}" type="slidenum">
              <a:rPr lang="en-CA" smtClean="0"/>
              <a:pPr/>
              <a:t>‹#›</a:t>
            </a:fld>
            <a:endParaRPr lang="en-CA" dirty="0"/>
          </a:p>
        </p:txBody>
      </p:sp>
      <p:sp>
        <p:nvSpPr>
          <p:cNvPr id="8" name="Content Placeholder 7"/>
          <p:cNvSpPr>
            <a:spLocks noGrp="1"/>
          </p:cNvSpPr>
          <p:nvPr>
            <p:ph sz="quarter" idx="14"/>
          </p:nvPr>
        </p:nvSpPr>
        <p:spPr>
          <a:xfrm>
            <a:off x="457200" y="977901"/>
            <a:ext cx="8229600" cy="3708400"/>
          </a:xfrm>
        </p:spPr>
        <p:txBody>
          <a:bodyPr/>
          <a:lstStyle>
            <a:lvl1pPr>
              <a:defRPr/>
            </a:lvl1pPr>
            <a:lvl2pPr marL="0" indent="0">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p:nvPr>
        </p:nvSpPr>
        <p:spPr/>
        <p:txBody>
          <a:bodyPr/>
          <a:lstStyle/>
          <a:p>
            <a:r>
              <a:rPr lang="en-US" noProof="0" dirty="0"/>
              <a:t>Click to edit Master title style</a:t>
            </a:r>
          </a:p>
        </p:txBody>
      </p:sp>
    </p:spTree>
    <p:extLst>
      <p:ext uri="{BB962C8B-B14F-4D97-AF65-F5344CB8AC3E}">
        <p14:creationId xmlns:p14="http://schemas.microsoft.com/office/powerpoint/2010/main" val="763994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qua_Two box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a:t>Click to edit Master title style</a:t>
            </a:r>
          </a:p>
        </p:txBody>
      </p:sp>
      <p:sp>
        <p:nvSpPr>
          <p:cNvPr id="6" name="Slide Number Placeholder 5"/>
          <p:cNvSpPr>
            <a:spLocks noGrp="1"/>
          </p:cNvSpPr>
          <p:nvPr>
            <p:ph type="sldNum" sz="quarter" idx="13"/>
          </p:nvPr>
        </p:nvSpPr>
        <p:spPr/>
        <p:txBody>
          <a:bodyPr/>
          <a:lstStyle/>
          <a:p>
            <a:fld id="{FC426674-5D70-A640-98FF-5508BF7AFA13}" type="slidenum">
              <a:rPr lang="en-CA" smtClean="0"/>
              <a:pPr/>
              <a:t>‹#›</a:t>
            </a:fld>
            <a:endParaRPr lang="en-CA" dirty="0"/>
          </a:p>
        </p:txBody>
      </p:sp>
      <p:sp>
        <p:nvSpPr>
          <p:cNvPr id="8" name="Content Placeholder 7"/>
          <p:cNvSpPr>
            <a:spLocks noGrp="1"/>
          </p:cNvSpPr>
          <p:nvPr>
            <p:ph sz="quarter" idx="14"/>
          </p:nvPr>
        </p:nvSpPr>
        <p:spPr>
          <a:xfrm>
            <a:off x="457200" y="977901"/>
            <a:ext cx="4000500" cy="3708400"/>
          </a:xfrm>
        </p:spPr>
        <p:txBody>
          <a:bodyPr/>
          <a:lstStyle>
            <a:lvl1pPr>
              <a:defRPr/>
            </a:lvl1pPr>
            <a:lvl2pPr marL="0" indent="0">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7"/>
          <p:cNvSpPr>
            <a:spLocks noGrp="1"/>
          </p:cNvSpPr>
          <p:nvPr>
            <p:ph sz="quarter" idx="15"/>
          </p:nvPr>
        </p:nvSpPr>
        <p:spPr>
          <a:xfrm>
            <a:off x="4686300" y="977901"/>
            <a:ext cx="4000500" cy="3708400"/>
          </a:xfrm>
        </p:spPr>
        <p:txBody>
          <a:bodyPr/>
          <a:lstStyle>
            <a:lvl1pPr>
              <a:defRPr/>
            </a:lvl1pPr>
            <a:lvl2pPr marL="0" indent="0">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768364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qua_Three box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a:t>Click to edit Master title style</a:t>
            </a:r>
          </a:p>
        </p:txBody>
      </p:sp>
      <p:sp>
        <p:nvSpPr>
          <p:cNvPr id="6" name="Slide Number Placeholder 5"/>
          <p:cNvSpPr>
            <a:spLocks noGrp="1"/>
          </p:cNvSpPr>
          <p:nvPr>
            <p:ph type="sldNum" sz="quarter" idx="13"/>
          </p:nvPr>
        </p:nvSpPr>
        <p:spPr/>
        <p:txBody>
          <a:bodyPr/>
          <a:lstStyle/>
          <a:p>
            <a:fld id="{FC426674-5D70-A640-98FF-5508BF7AFA13}" type="slidenum">
              <a:rPr lang="en-CA" smtClean="0"/>
              <a:pPr/>
              <a:t>‹#›</a:t>
            </a:fld>
            <a:endParaRPr lang="en-CA" dirty="0"/>
          </a:p>
        </p:txBody>
      </p:sp>
      <p:sp>
        <p:nvSpPr>
          <p:cNvPr id="8" name="Content Placeholder 7"/>
          <p:cNvSpPr>
            <a:spLocks noGrp="1"/>
          </p:cNvSpPr>
          <p:nvPr>
            <p:ph sz="quarter" idx="14"/>
          </p:nvPr>
        </p:nvSpPr>
        <p:spPr>
          <a:xfrm>
            <a:off x="457200" y="977901"/>
            <a:ext cx="2603500" cy="3708400"/>
          </a:xfrm>
        </p:spPr>
        <p:txBody>
          <a:bodyPr/>
          <a:lstStyle>
            <a:lvl1pPr>
              <a:defRPr/>
            </a:lvl1pPr>
            <a:lvl2pPr marL="0" indent="0">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Content Placeholder 7"/>
          <p:cNvSpPr>
            <a:spLocks noGrp="1"/>
          </p:cNvSpPr>
          <p:nvPr>
            <p:ph sz="quarter" idx="15"/>
          </p:nvPr>
        </p:nvSpPr>
        <p:spPr>
          <a:xfrm>
            <a:off x="3270251" y="977901"/>
            <a:ext cx="2603500" cy="3708400"/>
          </a:xfrm>
        </p:spPr>
        <p:txBody>
          <a:bodyPr/>
          <a:lstStyle>
            <a:lvl1pPr>
              <a:defRPr/>
            </a:lvl1pPr>
            <a:lvl2pPr marL="0" indent="0">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7"/>
          <p:cNvSpPr>
            <a:spLocks noGrp="1"/>
          </p:cNvSpPr>
          <p:nvPr>
            <p:ph sz="quarter" idx="16"/>
          </p:nvPr>
        </p:nvSpPr>
        <p:spPr>
          <a:xfrm>
            <a:off x="6083301" y="977901"/>
            <a:ext cx="2603500" cy="3708400"/>
          </a:xfrm>
        </p:spPr>
        <p:txBody>
          <a:bodyPr/>
          <a:lstStyle>
            <a:lvl1pPr>
              <a:defRPr/>
            </a:lvl1pPr>
            <a:lvl2pPr marL="0" indent="0">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882225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qua_Networks">
    <p:spTree>
      <p:nvGrpSpPr>
        <p:cNvPr id="1" name=""/>
        <p:cNvGrpSpPr/>
        <p:nvPr/>
      </p:nvGrpSpPr>
      <p:grpSpPr>
        <a:xfrm>
          <a:off x="0" y="0"/>
          <a:ext cx="0" cy="0"/>
          <a:chOff x="0" y="0"/>
          <a:chExt cx="0" cy="0"/>
        </a:xfrm>
      </p:grpSpPr>
      <p:pic>
        <p:nvPicPr>
          <p:cNvPr id="6" name="Picture 5" descr="Bkg_16x9_Section-networks.png">
            <a:extLst>
              <a:ext uri="{FF2B5EF4-FFF2-40B4-BE49-F238E27FC236}">
                <a16:creationId xmlns:a16="http://schemas.microsoft.com/office/drawing/2014/main" id="{9D7CB09D-8E01-C146-8EE4-880AB4B14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9289" cy="5148000"/>
          </a:xfrm>
          <a:prstGeom prst="rect">
            <a:avLst/>
          </a:prstGeom>
          <a:noFill/>
        </p:spPr>
      </p:pic>
      <p:sp>
        <p:nvSpPr>
          <p:cNvPr id="5" name="Slide Number Placeholder 4"/>
          <p:cNvSpPr>
            <a:spLocks noGrp="1"/>
          </p:cNvSpPr>
          <p:nvPr>
            <p:ph type="sldNum" sz="quarter" idx="13"/>
          </p:nvPr>
        </p:nvSpPr>
        <p:spPr/>
        <p:txBody>
          <a:bodyPr/>
          <a:lstStyle/>
          <a:p>
            <a:fld id="{FC426674-5D70-A640-98FF-5508BF7AFA13}" type="slidenum">
              <a:rPr lang="en-CA" smtClean="0"/>
              <a:pPr/>
              <a:t>‹#›</a:t>
            </a:fld>
            <a:endParaRPr lang="en-CA" dirty="0"/>
          </a:p>
        </p:txBody>
      </p:sp>
    </p:spTree>
    <p:extLst>
      <p:ext uri="{BB962C8B-B14F-4D97-AF65-F5344CB8AC3E}">
        <p14:creationId xmlns:p14="http://schemas.microsoft.com/office/powerpoint/2010/main" val="25213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qua_Networks">
    <p:spTree>
      <p:nvGrpSpPr>
        <p:cNvPr id="1" name=""/>
        <p:cNvGrpSpPr/>
        <p:nvPr/>
      </p:nvGrpSpPr>
      <p:grpSpPr>
        <a:xfrm>
          <a:off x="0" y="0"/>
          <a:ext cx="0" cy="0"/>
          <a:chOff x="0" y="0"/>
          <a:chExt cx="0" cy="0"/>
        </a:xfrm>
      </p:grpSpPr>
      <p:pic>
        <p:nvPicPr>
          <p:cNvPr id="6" name="Picture 5" descr="Bkg_16x9_Section-networks.png">
            <a:extLst>
              <a:ext uri="{FF2B5EF4-FFF2-40B4-BE49-F238E27FC236}">
                <a16:creationId xmlns:a16="http://schemas.microsoft.com/office/drawing/2014/main" id="{9D7CB09D-8E01-C146-8EE4-880AB4B1452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645" y="3967"/>
            <a:ext cx="9149289" cy="5148000"/>
          </a:xfrm>
          <a:prstGeom prst="rect">
            <a:avLst/>
          </a:prstGeom>
          <a:noFill/>
        </p:spPr>
      </p:pic>
      <p:sp>
        <p:nvSpPr>
          <p:cNvPr id="5" name="Slide Number Placeholder 4"/>
          <p:cNvSpPr>
            <a:spLocks noGrp="1"/>
          </p:cNvSpPr>
          <p:nvPr>
            <p:ph type="sldNum" sz="quarter" idx="13"/>
          </p:nvPr>
        </p:nvSpPr>
        <p:spPr/>
        <p:txBody>
          <a:bodyPr/>
          <a:lstStyle/>
          <a:p>
            <a:fld id="{FC426674-5D70-A640-98FF-5508BF7AFA13}" type="slidenum">
              <a:rPr lang="en-CA" smtClean="0"/>
              <a:pPr/>
              <a:t>‹#›</a:t>
            </a:fld>
            <a:endParaRPr lang="en-CA" dirty="0"/>
          </a:p>
        </p:txBody>
      </p:sp>
    </p:spTree>
    <p:extLst>
      <p:ext uri="{BB962C8B-B14F-4D97-AF65-F5344CB8AC3E}">
        <p14:creationId xmlns:p14="http://schemas.microsoft.com/office/powerpoint/2010/main" val="1806499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qua_Section">
    <p:spTree>
      <p:nvGrpSpPr>
        <p:cNvPr id="1" name=""/>
        <p:cNvGrpSpPr/>
        <p:nvPr/>
      </p:nvGrpSpPr>
      <p:grpSpPr>
        <a:xfrm>
          <a:off x="0" y="0"/>
          <a:ext cx="0" cy="0"/>
          <a:chOff x="0" y="0"/>
          <a:chExt cx="0" cy="0"/>
        </a:xfrm>
      </p:grpSpPr>
      <p:pic>
        <p:nvPicPr>
          <p:cNvPr id="6" name="Picture 5" descr="Bkg_16x9_Section-networks.png">
            <a:extLst>
              <a:ext uri="{FF2B5EF4-FFF2-40B4-BE49-F238E27FC236}">
                <a16:creationId xmlns:a16="http://schemas.microsoft.com/office/drawing/2014/main" id="{9D7CB09D-8E01-C146-8EE4-880AB4B14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9289" cy="5148000"/>
          </a:xfrm>
          <a:prstGeom prst="rect">
            <a:avLst/>
          </a:prstGeom>
          <a:noFill/>
        </p:spPr>
      </p:pic>
      <p:sp>
        <p:nvSpPr>
          <p:cNvPr id="4" name="Content Placeholder 3"/>
          <p:cNvSpPr>
            <a:spLocks noGrp="1"/>
          </p:cNvSpPr>
          <p:nvPr>
            <p:ph sz="quarter" idx="10"/>
          </p:nvPr>
        </p:nvSpPr>
        <p:spPr>
          <a:xfrm>
            <a:off x="448470" y="296334"/>
            <a:ext cx="8247062" cy="4550834"/>
          </a:xfrm>
          <a:prstGeom prst="rect">
            <a:avLst/>
          </a:prstGeom>
        </p:spPr>
        <p:txBody>
          <a:bodyPr anchor="ctr" anchorCtr="0"/>
          <a:lstStyle>
            <a:lvl1pPr marL="0" indent="0" algn="ctr">
              <a:lnSpc>
                <a:spcPct val="90000"/>
              </a:lnSpc>
              <a:spcBef>
                <a:spcPts val="1200"/>
              </a:spcBef>
              <a:spcAft>
                <a:spcPts val="1200"/>
              </a:spcAft>
              <a:defRPr sz="6000">
                <a:latin typeface="Roboto Light"/>
                <a:cs typeface="Roboto Light"/>
              </a:defRPr>
            </a:lvl1pPr>
            <a:lvl2pPr marL="0" indent="0" algn="ctr">
              <a:lnSpc>
                <a:spcPct val="90000"/>
              </a:lnSpc>
              <a:spcBef>
                <a:spcPts val="1200"/>
              </a:spcBef>
              <a:spcAft>
                <a:spcPts val="1200"/>
              </a:spcAft>
              <a:defRPr sz="3200">
                <a:latin typeface="Roboto Light"/>
                <a:cs typeface="Roboto Light"/>
              </a:defRPr>
            </a:lvl2pPr>
          </a:lstStyle>
          <a:p>
            <a:pPr lvl="0"/>
            <a:r>
              <a:rPr lang="en-US" noProof="0" dirty="0"/>
              <a:t>Click to edit Master text styles</a:t>
            </a:r>
          </a:p>
          <a:p>
            <a:pPr lvl="1"/>
            <a:r>
              <a:rPr lang="en-US" noProof="0" dirty="0"/>
              <a:t>Second level</a:t>
            </a:r>
          </a:p>
        </p:txBody>
      </p:sp>
      <p:sp>
        <p:nvSpPr>
          <p:cNvPr id="5" name="Slide Number Placeholder 4"/>
          <p:cNvSpPr>
            <a:spLocks noGrp="1"/>
          </p:cNvSpPr>
          <p:nvPr>
            <p:ph type="sldNum" sz="quarter" idx="13"/>
          </p:nvPr>
        </p:nvSpPr>
        <p:spPr/>
        <p:txBody>
          <a:bodyPr/>
          <a:lstStyle/>
          <a:p>
            <a:fld id="{FC426674-5D70-A640-98FF-5508BF7AFA13}" type="slidenum">
              <a:rPr lang="en-CA" smtClean="0"/>
              <a:pPr/>
              <a:t>‹#›</a:t>
            </a:fld>
            <a:endParaRPr lang="en-CA" dirty="0"/>
          </a:p>
        </p:txBody>
      </p:sp>
    </p:spTree>
    <p:extLst>
      <p:ext uri="{BB962C8B-B14F-4D97-AF65-F5344CB8AC3E}">
        <p14:creationId xmlns:p14="http://schemas.microsoft.com/office/powerpoint/2010/main" val="251551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qua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426674-5D70-A640-98FF-5508BF7AFA13}" type="slidenum">
              <a:rPr lang="en-CA" smtClean="0"/>
              <a:pPr/>
              <a:t>‹#›</a:t>
            </a:fld>
            <a:endParaRPr lang="en-CA" dirty="0"/>
          </a:p>
        </p:txBody>
      </p:sp>
    </p:spTree>
    <p:extLst>
      <p:ext uri="{BB962C8B-B14F-4D97-AF65-F5344CB8AC3E}">
        <p14:creationId xmlns:p14="http://schemas.microsoft.com/office/powerpoint/2010/main" val="454109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_One box">
    <p:spTree>
      <p:nvGrpSpPr>
        <p:cNvPr id="1" name=""/>
        <p:cNvGrpSpPr/>
        <p:nvPr/>
      </p:nvGrpSpPr>
      <p:grpSpPr>
        <a:xfrm>
          <a:off x="0" y="0"/>
          <a:ext cx="0" cy="0"/>
          <a:chOff x="0" y="0"/>
          <a:chExt cx="0" cy="0"/>
        </a:xfrm>
      </p:grpSpPr>
      <p:sp>
        <p:nvSpPr>
          <p:cNvPr id="7" name="Rectangle 6"/>
          <p:cNvSpPr/>
          <p:nvPr userDrawn="1"/>
        </p:nvSpPr>
        <p:spPr>
          <a:xfrm>
            <a:off x="0" y="800181"/>
            <a:ext cx="9144000" cy="4351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3"/>
          </p:nvPr>
        </p:nvSpPr>
        <p:spPr/>
        <p:txBody>
          <a:bodyPr/>
          <a:lstStyle/>
          <a:p>
            <a:fld id="{FC426674-5D70-A640-98FF-5508BF7AFA13}" type="slidenum">
              <a:rPr lang="en-CA" smtClean="0"/>
              <a:pPr/>
              <a:t>‹#›</a:t>
            </a:fld>
            <a:endParaRPr lang="en-CA" dirty="0"/>
          </a:p>
        </p:txBody>
      </p:sp>
      <p:sp>
        <p:nvSpPr>
          <p:cNvPr id="8" name="Content Placeholder 7"/>
          <p:cNvSpPr>
            <a:spLocks noGrp="1"/>
          </p:cNvSpPr>
          <p:nvPr>
            <p:ph sz="quarter" idx="14"/>
          </p:nvPr>
        </p:nvSpPr>
        <p:spPr>
          <a:xfrm>
            <a:off x="457200" y="977901"/>
            <a:ext cx="8229600" cy="3708400"/>
          </a:xfrm>
        </p:spPr>
        <p:txBody>
          <a:bodyPr tIns="100800"/>
          <a:lstStyle>
            <a:lvl1pPr>
              <a:defRPr>
                <a:solidFill>
                  <a:schemeClr val="accent3"/>
                </a:solidFill>
              </a:defRPr>
            </a:lvl1pPr>
            <a:lvl2pPr marL="0" indent="0">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p:nvPr>
        </p:nvSpPr>
        <p:spPr/>
        <p:txBody>
          <a:bodyPr/>
          <a:lstStyle/>
          <a:p>
            <a:r>
              <a:rPr lang="en-US" noProof="0" dirty="0"/>
              <a:t>Click to edit Master title style</a:t>
            </a:r>
          </a:p>
        </p:txBody>
      </p:sp>
    </p:spTree>
    <p:extLst>
      <p:ext uri="{BB962C8B-B14F-4D97-AF65-F5344CB8AC3E}">
        <p14:creationId xmlns:p14="http://schemas.microsoft.com/office/powerpoint/2010/main" val="228067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Two boxes">
    <p:spTree>
      <p:nvGrpSpPr>
        <p:cNvPr id="1" name=""/>
        <p:cNvGrpSpPr/>
        <p:nvPr/>
      </p:nvGrpSpPr>
      <p:grpSpPr>
        <a:xfrm>
          <a:off x="0" y="0"/>
          <a:ext cx="0" cy="0"/>
          <a:chOff x="0" y="0"/>
          <a:chExt cx="0" cy="0"/>
        </a:xfrm>
      </p:grpSpPr>
      <p:sp>
        <p:nvSpPr>
          <p:cNvPr id="9" name="Rectangle 8"/>
          <p:cNvSpPr/>
          <p:nvPr userDrawn="1"/>
        </p:nvSpPr>
        <p:spPr>
          <a:xfrm>
            <a:off x="0" y="800181"/>
            <a:ext cx="9144000" cy="4351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le 2"/>
          <p:cNvSpPr>
            <a:spLocks noGrp="1"/>
          </p:cNvSpPr>
          <p:nvPr>
            <p:ph type="title"/>
          </p:nvPr>
        </p:nvSpPr>
        <p:spPr/>
        <p:txBody>
          <a:bodyPr/>
          <a:lstStyle/>
          <a:p>
            <a:r>
              <a:rPr lang="en-US" noProof="0" dirty="0"/>
              <a:t>Click to edit Master title style</a:t>
            </a:r>
          </a:p>
        </p:txBody>
      </p:sp>
      <p:sp>
        <p:nvSpPr>
          <p:cNvPr id="6" name="Slide Number Placeholder 5"/>
          <p:cNvSpPr>
            <a:spLocks noGrp="1"/>
          </p:cNvSpPr>
          <p:nvPr>
            <p:ph type="sldNum" sz="quarter" idx="13"/>
          </p:nvPr>
        </p:nvSpPr>
        <p:spPr/>
        <p:txBody>
          <a:bodyPr/>
          <a:lstStyle/>
          <a:p>
            <a:fld id="{FC426674-5D70-A640-98FF-5508BF7AFA13}" type="slidenum">
              <a:rPr lang="en-CA" smtClean="0"/>
              <a:pPr/>
              <a:t>‹#›</a:t>
            </a:fld>
            <a:endParaRPr lang="en-CA" dirty="0"/>
          </a:p>
        </p:txBody>
      </p:sp>
      <p:sp>
        <p:nvSpPr>
          <p:cNvPr id="8" name="Content Placeholder 7"/>
          <p:cNvSpPr>
            <a:spLocks noGrp="1"/>
          </p:cNvSpPr>
          <p:nvPr>
            <p:ph sz="quarter" idx="14"/>
          </p:nvPr>
        </p:nvSpPr>
        <p:spPr>
          <a:xfrm>
            <a:off x="457200" y="977901"/>
            <a:ext cx="4000500" cy="3708400"/>
          </a:xfrm>
        </p:spPr>
        <p:txBody>
          <a:bodyPr tIns="100800"/>
          <a:lstStyle>
            <a:lvl1pPr>
              <a:defRPr>
                <a:solidFill>
                  <a:schemeClr val="accent3"/>
                </a:solidFill>
              </a:defRPr>
            </a:lvl1pPr>
            <a:lvl2pPr marL="0" indent="0">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7"/>
          <p:cNvSpPr>
            <a:spLocks noGrp="1"/>
          </p:cNvSpPr>
          <p:nvPr>
            <p:ph sz="quarter" idx="15"/>
          </p:nvPr>
        </p:nvSpPr>
        <p:spPr>
          <a:xfrm>
            <a:off x="4686300" y="977901"/>
            <a:ext cx="4000500" cy="3708400"/>
          </a:xfrm>
        </p:spPr>
        <p:txBody>
          <a:bodyPr tIns="100800"/>
          <a:lstStyle>
            <a:lvl1pPr>
              <a:defRPr>
                <a:solidFill>
                  <a:srgbClr val="34C8DA"/>
                </a:solidFill>
              </a:defRPr>
            </a:lvl1pPr>
            <a:lvl2pPr marL="0" indent="0">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820474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_Three boxes">
    <p:spTree>
      <p:nvGrpSpPr>
        <p:cNvPr id="1" name=""/>
        <p:cNvGrpSpPr/>
        <p:nvPr/>
      </p:nvGrpSpPr>
      <p:grpSpPr>
        <a:xfrm>
          <a:off x="0" y="0"/>
          <a:ext cx="0" cy="0"/>
          <a:chOff x="0" y="0"/>
          <a:chExt cx="0" cy="0"/>
        </a:xfrm>
      </p:grpSpPr>
      <p:sp>
        <p:nvSpPr>
          <p:cNvPr id="11" name="Rectangle 10"/>
          <p:cNvSpPr/>
          <p:nvPr userDrawn="1"/>
        </p:nvSpPr>
        <p:spPr>
          <a:xfrm>
            <a:off x="0" y="800181"/>
            <a:ext cx="9144000" cy="4351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le 2"/>
          <p:cNvSpPr>
            <a:spLocks noGrp="1"/>
          </p:cNvSpPr>
          <p:nvPr>
            <p:ph type="title"/>
          </p:nvPr>
        </p:nvSpPr>
        <p:spPr/>
        <p:txBody>
          <a:bodyPr/>
          <a:lstStyle/>
          <a:p>
            <a:r>
              <a:rPr lang="en-US" noProof="0" dirty="0"/>
              <a:t>Click to edit Master title style</a:t>
            </a:r>
          </a:p>
        </p:txBody>
      </p:sp>
      <p:sp>
        <p:nvSpPr>
          <p:cNvPr id="6" name="Slide Number Placeholder 5"/>
          <p:cNvSpPr>
            <a:spLocks noGrp="1"/>
          </p:cNvSpPr>
          <p:nvPr>
            <p:ph type="sldNum" sz="quarter" idx="13"/>
          </p:nvPr>
        </p:nvSpPr>
        <p:spPr/>
        <p:txBody>
          <a:bodyPr/>
          <a:lstStyle/>
          <a:p>
            <a:fld id="{FC426674-5D70-A640-98FF-5508BF7AFA13}" type="slidenum">
              <a:rPr lang="en-CA" smtClean="0"/>
              <a:pPr/>
              <a:t>‹#›</a:t>
            </a:fld>
            <a:endParaRPr lang="en-CA" dirty="0"/>
          </a:p>
        </p:txBody>
      </p:sp>
      <p:sp>
        <p:nvSpPr>
          <p:cNvPr id="8" name="Content Placeholder 7"/>
          <p:cNvSpPr>
            <a:spLocks noGrp="1"/>
          </p:cNvSpPr>
          <p:nvPr>
            <p:ph sz="quarter" idx="14"/>
          </p:nvPr>
        </p:nvSpPr>
        <p:spPr>
          <a:xfrm>
            <a:off x="457200" y="977901"/>
            <a:ext cx="2603500" cy="3708400"/>
          </a:xfrm>
        </p:spPr>
        <p:txBody>
          <a:bodyPr tIns="100800"/>
          <a:lstStyle>
            <a:lvl1pPr>
              <a:defRPr>
                <a:solidFill>
                  <a:schemeClr val="accent3"/>
                </a:solidFill>
              </a:defRPr>
            </a:lvl1pPr>
            <a:lvl2pPr marL="0" indent="0">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Content Placeholder 7"/>
          <p:cNvSpPr>
            <a:spLocks noGrp="1"/>
          </p:cNvSpPr>
          <p:nvPr>
            <p:ph sz="quarter" idx="15"/>
          </p:nvPr>
        </p:nvSpPr>
        <p:spPr>
          <a:xfrm>
            <a:off x="3270251" y="977901"/>
            <a:ext cx="2603500" cy="3708400"/>
          </a:xfrm>
        </p:spPr>
        <p:txBody>
          <a:bodyPr tIns="100800"/>
          <a:lstStyle>
            <a:lvl1pPr>
              <a:defRPr>
                <a:solidFill>
                  <a:srgbClr val="34C8DA"/>
                </a:solidFill>
              </a:defRPr>
            </a:lvl1pPr>
            <a:lvl2pPr marL="0" indent="0">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7"/>
          <p:cNvSpPr>
            <a:spLocks noGrp="1"/>
          </p:cNvSpPr>
          <p:nvPr>
            <p:ph sz="quarter" idx="16"/>
          </p:nvPr>
        </p:nvSpPr>
        <p:spPr>
          <a:xfrm>
            <a:off x="6083301" y="977901"/>
            <a:ext cx="2603500" cy="3708400"/>
          </a:xfrm>
        </p:spPr>
        <p:txBody>
          <a:bodyPr tIns="100800"/>
          <a:lstStyle>
            <a:lvl1pPr>
              <a:defRPr>
                <a:solidFill>
                  <a:srgbClr val="34C8DA"/>
                </a:solidFill>
              </a:defRPr>
            </a:lvl1pPr>
            <a:lvl2pPr marL="0" indent="0">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9609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_Section">
    <p:spTree>
      <p:nvGrpSpPr>
        <p:cNvPr id="1" name=""/>
        <p:cNvGrpSpPr/>
        <p:nvPr/>
      </p:nvGrpSpPr>
      <p:grpSpPr>
        <a:xfrm>
          <a:off x="0" y="0"/>
          <a:ext cx="0" cy="0"/>
          <a:chOff x="0" y="0"/>
          <a:chExt cx="0" cy="0"/>
        </a:xfrm>
      </p:grpSpPr>
      <p:pic>
        <p:nvPicPr>
          <p:cNvPr id="7" name="Picture 6" descr="Bkg_16x9_Section-networks.png">
            <a:extLst>
              <a:ext uri="{FF2B5EF4-FFF2-40B4-BE49-F238E27FC236}">
                <a16:creationId xmlns:a16="http://schemas.microsoft.com/office/drawing/2014/main" id="{B31CB920-2EA0-B94E-A8DA-A5817D27A1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9289" cy="5148000"/>
          </a:xfrm>
          <a:prstGeom prst="rect">
            <a:avLst/>
          </a:prstGeom>
          <a:solidFill>
            <a:schemeClr val="bg1"/>
          </a:solidFill>
        </p:spPr>
      </p:pic>
      <p:sp>
        <p:nvSpPr>
          <p:cNvPr id="4" name="Content Placeholder 3"/>
          <p:cNvSpPr>
            <a:spLocks noGrp="1"/>
          </p:cNvSpPr>
          <p:nvPr>
            <p:ph sz="quarter" idx="10"/>
          </p:nvPr>
        </p:nvSpPr>
        <p:spPr>
          <a:xfrm>
            <a:off x="448470" y="296334"/>
            <a:ext cx="8247062" cy="4550834"/>
          </a:xfrm>
          <a:prstGeom prst="rect">
            <a:avLst/>
          </a:prstGeom>
        </p:spPr>
        <p:txBody>
          <a:bodyPr anchor="ctr" anchorCtr="0"/>
          <a:lstStyle>
            <a:lvl1pPr marL="0" indent="0" algn="ctr">
              <a:lnSpc>
                <a:spcPct val="90000"/>
              </a:lnSpc>
              <a:spcBef>
                <a:spcPts val="1200"/>
              </a:spcBef>
              <a:spcAft>
                <a:spcPts val="1200"/>
              </a:spcAft>
              <a:defRPr sz="6000">
                <a:solidFill>
                  <a:srgbClr val="34C8DA"/>
                </a:solidFill>
                <a:latin typeface="Roboto Light"/>
                <a:cs typeface="Roboto Light"/>
              </a:defRPr>
            </a:lvl1pPr>
            <a:lvl2pPr marL="0" indent="0" algn="ctr">
              <a:lnSpc>
                <a:spcPct val="90000"/>
              </a:lnSpc>
              <a:spcBef>
                <a:spcPts val="1200"/>
              </a:spcBef>
              <a:spcAft>
                <a:spcPts val="1200"/>
              </a:spcAft>
              <a:defRPr sz="3200">
                <a:solidFill>
                  <a:schemeClr val="tx1">
                    <a:lumMod val="75000"/>
                    <a:lumOff val="25000"/>
                  </a:schemeClr>
                </a:solidFill>
                <a:latin typeface="Roboto Light"/>
                <a:cs typeface="Roboto Light"/>
              </a:defRPr>
            </a:lvl2pPr>
          </a:lstStyle>
          <a:p>
            <a:pPr lvl="0"/>
            <a:r>
              <a:rPr lang="en-US" noProof="0" dirty="0"/>
              <a:t>Click to edit Master text styles</a:t>
            </a:r>
          </a:p>
          <a:p>
            <a:pPr lvl="1"/>
            <a:r>
              <a:rPr lang="en-US" noProof="0" dirty="0"/>
              <a:t>Second level</a:t>
            </a:r>
          </a:p>
        </p:txBody>
      </p:sp>
      <p:sp>
        <p:nvSpPr>
          <p:cNvPr id="5" name="Slide Number Placeholder 4"/>
          <p:cNvSpPr>
            <a:spLocks noGrp="1"/>
          </p:cNvSpPr>
          <p:nvPr>
            <p:ph type="sldNum" sz="quarter" idx="13"/>
          </p:nvPr>
        </p:nvSpPr>
        <p:spPr/>
        <p:txBody>
          <a:bodyPr/>
          <a:lstStyle/>
          <a:p>
            <a:fld id="{FC426674-5D70-A640-98FF-5508BF7AFA13}" type="slidenum">
              <a:rPr lang="en-CA" smtClean="0"/>
              <a:pPr/>
              <a:t>‹#›</a:t>
            </a:fld>
            <a:endParaRPr lang="en-CA" dirty="0"/>
          </a:p>
        </p:txBody>
      </p:sp>
    </p:spTree>
    <p:extLst>
      <p:ext uri="{BB962C8B-B14F-4D97-AF65-F5344CB8AC3E}">
        <p14:creationId xmlns:p14="http://schemas.microsoft.com/office/powerpoint/2010/main" val="2300250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_One box">
    <p:spTree>
      <p:nvGrpSpPr>
        <p:cNvPr id="1" name=""/>
        <p:cNvGrpSpPr/>
        <p:nvPr/>
      </p:nvGrpSpPr>
      <p:grpSpPr>
        <a:xfrm>
          <a:off x="0" y="0"/>
          <a:ext cx="0" cy="0"/>
          <a:chOff x="0" y="0"/>
          <a:chExt cx="0" cy="0"/>
        </a:xfrm>
      </p:grpSpPr>
      <p:sp>
        <p:nvSpPr>
          <p:cNvPr id="7" name="Rectangle 6"/>
          <p:cNvSpPr/>
          <p:nvPr userDrawn="1"/>
        </p:nvSpPr>
        <p:spPr>
          <a:xfrm>
            <a:off x="0" y="800181"/>
            <a:ext cx="9144000" cy="43517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3"/>
          </p:nvPr>
        </p:nvSpPr>
        <p:spPr/>
        <p:txBody>
          <a:bodyPr/>
          <a:lstStyle/>
          <a:p>
            <a:fld id="{FC426674-5D70-A640-98FF-5508BF7AFA13}" type="slidenum">
              <a:rPr lang="en-CA" smtClean="0"/>
              <a:pPr/>
              <a:t>‹#›</a:t>
            </a:fld>
            <a:endParaRPr lang="en-CA" dirty="0"/>
          </a:p>
        </p:txBody>
      </p:sp>
      <p:sp>
        <p:nvSpPr>
          <p:cNvPr id="8" name="Content Placeholder 7"/>
          <p:cNvSpPr>
            <a:spLocks noGrp="1"/>
          </p:cNvSpPr>
          <p:nvPr>
            <p:ph sz="quarter" idx="14"/>
          </p:nvPr>
        </p:nvSpPr>
        <p:spPr>
          <a:xfrm>
            <a:off x="457200" y="977901"/>
            <a:ext cx="8229600" cy="3708400"/>
          </a:xfrm>
        </p:spPr>
        <p:txBody>
          <a:bodyPr tIns="100800"/>
          <a:lstStyle>
            <a:lvl1pPr>
              <a:defRPr>
                <a:solidFill>
                  <a:schemeClr val="accent3"/>
                </a:solidFill>
              </a:defRPr>
            </a:lvl1pPr>
            <a:lvl2pPr marL="0" indent="0">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p:nvPr>
        </p:nvSpPr>
        <p:spPr/>
        <p:txBody>
          <a:bodyPr/>
          <a:lstStyle/>
          <a:p>
            <a:r>
              <a:rPr lang="en-US" noProof="0" dirty="0"/>
              <a:t>Click to edit Master title style</a:t>
            </a:r>
          </a:p>
        </p:txBody>
      </p:sp>
    </p:spTree>
    <p:extLst>
      <p:ext uri="{BB962C8B-B14F-4D97-AF65-F5344CB8AC3E}">
        <p14:creationId xmlns:p14="http://schemas.microsoft.com/office/powerpoint/2010/main" val="1308935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_Two boxes">
    <p:spTree>
      <p:nvGrpSpPr>
        <p:cNvPr id="1" name=""/>
        <p:cNvGrpSpPr/>
        <p:nvPr/>
      </p:nvGrpSpPr>
      <p:grpSpPr>
        <a:xfrm>
          <a:off x="0" y="0"/>
          <a:ext cx="0" cy="0"/>
          <a:chOff x="0" y="0"/>
          <a:chExt cx="0" cy="0"/>
        </a:xfrm>
      </p:grpSpPr>
      <p:sp>
        <p:nvSpPr>
          <p:cNvPr id="9" name="Rectangle 8"/>
          <p:cNvSpPr/>
          <p:nvPr userDrawn="1"/>
        </p:nvSpPr>
        <p:spPr>
          <a:xfrm>
            <a:off x="0" y="800181"/>
            <a:ext cx="9144000" cy="4351786"/>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le 2"/>
          <p:cNvSpPr>
            <a:spLocks noGrp="1"/>
          </p:cNvSpPr>
          <p:nvPr>
            <p:ph type="title"/>
          </p:nvPr>
        </p:nvSpPr>
        <p:spPr/>
        <p:txBody>
          <a:bodyPr/>
          <a:lstStyle/>
          <a:p>
            <a:r>
              <a:rPr lang="en-US" noProof="0" dirty="0"/>
              <a:t>Click to edit Master title style</a:t>
            </a:r>
          </a:p>
        </p:txBody>
      </p:sp>
      <p:sp>
        <p:nvSpPr>
          <p:cNvPr id="6" name="Slide Number Placeholder 5"/>
          <p:cNvSpPr>
            <a:spLocks noGrp="1"/>
          </p:cNvSpPr>
          <p:nvPr>
            <p:ph type="sldNum" sz="quarter" idx="13"/>
          </p:nvPr>
        </p:nvSpPr>
        <p:spPr/>
        <p:txBody>
          <a:bodyPr/>
          <a:lstStyle/>
          <a:p>
            <a:fld id="{FC426674-5D70-A640-98FF-5508BF7AFA13}" type="slidenum">
              <a:rPr lang="en-CA" smtClean="0"/>
              <a:pPr/>
              <a:t>‹#›</a:t>
            </a:fld>
            <a:endParaRPr lang="en-CA" dirty="0"/>
          </a:p>
        </p:txBody>
      </p:sp>
      <p:sp>
        <p:nvSpPr>
          <p:cNvPr id="8" name="Content Placeholder 7"/>
          <p:cNvSpPr>
            <a:spLocks noGrp="1"/>
          </p:cNvSpPr>
          <p:nvPr>
            <p:ph sz="quarter" idx="14"/>
          </p:nvPr>
        </p:nvSpPr>
        <p:spPr>
          <a:xfrm>
            <a:off x="457200" y="977901"/>
            <a:ext cx="4000500" cy="3708400"/>
          </a:xfrm>
        </p:spPr>
        <p:txBody>
          <a:bodyPr tIns="100800"/>
          <a:lstStyle>
            <a:lvl1pPr>
              <a:defRPr>
                <a:solidFill>
                  <a:schemeClr val="accent3"/>
                </a:solidFill>
              </a:defRPr>
            </a:lvl1pPr>
            <a:lvl2pPr marL="0" indent="0">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7"/>
          <p:cNvSpPr>
            <a:spLocks noGrp="1"/>
          </p:cNvSpPr>
          <p:nvPr>
            <p:ph sz="quarter" idx="15"/>
          </p:nvPr>
        </p:nvSpPr>
        <p:spPr>
          <a:xfrm>
            <a:off x="4686300" y="977901"/>
            <a:ext cx="4000500" cy="3708400"/>
          </a:xfrm>
        </p:spPr>
        <p:txBody>
          <a:bodyPr tIns="100800"/>
          <a:lstStyle>
            <a:lvl1pPr>
              <a:defRPr>
                <a:solidFill>
                  <a:srgbClr val="34C8DA"/>
                </a:solidFill>
              </a:defRPr>
            </a:lvl1pPr>
            <a:lvl2pPr marL="0" indent="0">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99366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_Three boxes">
    <p:spTree>
      <p:nvGrpSpPr>
        <p:cNvPr id="1" name=""/>
        <p:cNvGrpSpPr/>
        <p:nvPr/>
      </p:nvGrpSpPr>
      <p:grpSpPr>
        <a:xfrm>
          <a:off x="0" y="0"/>
          <a:ext cx="0" cy="0"/>
          <a:chOff x="0" y="0"/>
          <a:chExt cx="0" cy="0"/>
        </a:xfrm>
      </p:grpSpPr>
      <p:sp>
        <p:nvSpPr>
          <p:cNvPr id="11" name="Rectangle 10"/>
          <p:cNvSpPr/>
          <p:nvPr userDrawn="1"/>
        </p:nvSpPr>
        <p:spPr>
          <a:xfrm>
            <a:off x="0" y="800181"/>
            <a:ext cx="9144000" cy="4351786"/>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le 2"/>
          <p:cNvSpPr>
            <a:spLocks noGrp="1"/>
          </p:cNvSpPr>
          <p:nvPr>
            <p:ph type="title"/>
          </p:nvPr>
        </p:nvSpPr>
        <p:spPr/>
        <p:txBody>
          <a:bodyPr/>
          <a:lstStyle/>
          <a:p>
            <a:r>
              <a:rPr lang="en-US" noProof="0" dirty="0"/>
              <a:t>Click to edit Master title style</a:t>
            </a:r>
          </a:p>
        </p:txBody>
      </p:sp>
      <p:sp>
        <p:nvSpPr>
          <p:cNvPr id="8" name="Content Placeholder 7"/>
          <p:cNvSpPr>
            <a:spLocks noGrp="1"/>
          </p:cNvSpPr>
          <p:nvPr>
            <p:ph sz="quarter" idx="14"/>
          </p:nvPr>
        </p:nvSpPr>
        <p:spPr>
          <a:xfrm>
            <a:off x="457200" y="977901"/>
            <a:ext cx="2603500" cy="3708400"/>
          </a:xfrm>
        </p:spPr>
        <p:txBody>
          <a:bodyPr tIns="100800"/>
          <a:lstStyle>
            <a:lvl1pPr>
              <a:defRPr>
                <a:solidFill>
                  <a:schemeClr val="accent3"/>
                </a:solidFill>
              </a:defRPr>
            </a:lvl1pPr>
            <a:lvl2pPr marL="0" indent="0">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Content Placeholder 7"/>
          <p:cNvSpPr>
            <a:spLocks noGrp="1"/>
          </p:cNvSpPr>
          <p:nvPr>
            <p:ph sz="quarter" idx="15"/>
          </p:nvPr>
        </p:nvSpPr>
        <p:spPr>
          <a:xfrm>
            <a:off x="3270251" y="977901"/>
            <a:ext cx="2603500" cy="3708400"/>
          </a:xfrm>
        </p:spPr>
        <p:txBody>
          <a:bodyPr tIns="100800"/>
          <a:lstStyle>
            <a:lvl1pPr>
              <a:defRPr>
                <a:solidFill>
                  <a:srgbClr val="34C8DA"/>
                </a:solidFill>
              </a:defRPr>
            </a:lvl1pPr>
            <a:lvl2pPr marL="0" indent="0">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7"/>
          <p:cNvSpPr>
            <a:spLocks noGrp="1"/>
          </p:cNvSpPr>
          <p:nvPr>
            <p:ph sz="quarter" idx="16"/>
          </p:nvPr>
        </p:nvSpPr>
        <p:spPr>
          <a:xfrm>
            <a:off x="6083301" y="977901"/>
            <a:ext cx="2603500" cy="3708400"/>
          </a:xfrm>
        </p:spPr>
        <p:txBody>
          <a:bodyPr tIns="100800"/>
          <a:lstStyle>
            <a:lvl1pPr>
              <a:defRPr>
                <a:solidFill>
                  <a:srgbClr val="34C8DA"/>
                </a:solidFill>
              </a:defRPr>
            </a:lvl1pPr>
            <a:lvl2pPr marL="0" indent="0">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Date Placeholder 4"/>
          <p:cNvSpPr>
            <a:spLocks noGrp="1"/>
          </p:cNvSpPr>
          <p:nvPr>
            <p:ph type="dt" sz="half" idx="17"/>
          </p:nvPr>
        </p:nvSpPr>
        <p:spPr/>
        <p:txBody>
          <a:bodyPr/>
          <a:lstStyle/>
          <a:p>
            <a:fld id="{3148AD32-44C6-9B4F-91ED-F5DD6A31BFA5}" type="datetime4">
              <a:rPr lang="en-CA" smtClean="0"/>
              <a:t>May 26, 2023</a:t>
            </a:fld>
            <a:endParaRPr lang="en-CA" dirty="0"/>
          </a:p>
        </p:txBody>
      </p:sp>
      <p:sp>
        <p:nvSpPr>
          <p:cNvPr id="12" name="Slide Number Placeholder 11"/>
          <p:cNvSpPr>
            <a:spLocks noGrp="1"/>
          </p:cNvSpPr>
          <p:nvPr>
            <p:ph type="sldNum" sz="quarter" idx="19"/>
          </p:nvPr>
        </p:nvSpPr>
        <p:spPr/>
        <p:txBody>
          <a:bodyPr/>
          <a:lstStyle/>
          <a:p>
            <a:fld id="{FC426674-5D70-A640-98FF-5508BF7AFA13}" type="slidenum">
              <a:rPr lang="en-US" smtClean="0"/>
              <a:pPr/>
              <a:t>‹#›</a:t>
            </a:fld>
            <a:endParaRPr lang="en-US" dirty="0"/>
          </a:p>
        </p:txBody>
      </p:sp>
    </p:spTree>
    <p:extLst>
      <p:ext uri="{BB962C8B-B14F-4D97-AF65-F5344CB8AC3E}">
        <p14:creationId xmlns:p14="http://schemas.microsoft.com/office/powerpoint/2010/main" val="697148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_Title only 1">
    <p:spTree>
      <p:nvGrpSpPr>
        <p:cNvPr id="1" name=""/>
        <p:cNvGrpSpPr/>
        <p:nvPr/>
      </p:nvGrpSpPr>
      <p:grpSpPr>
        <a:xfrm>
          <a:off x="0" y="0"/>
          <a:ext cx="0" cy="0"/>
          <a:chOff x="0" y="0"/>
          <a:chExt cx="0" cy="0"/>
        </a:xfrm>
      </p:grpSpPr>
      <p:sp>
        <p:nvSpPr>
          <p:cNvPr id="5" name="Rectangle 4"/>
          <p:cNvSpPr/>
          <p:nvPr userDrawn="1"/>
        </p:nvSpPr>
        <p:spPr>
          <a:xfrm>
            <a:off x="0" y="800181"/>
            <a:ext cx="9144000" cy="4351786"/>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noProof="0" dirty="0"/>
              <a:t>Click to edit Master title style</a:t>
            </a:r>
          </a:p>
        </p:txBody>
      </p:sp>
      <p:sp>
        <p:nvSpPr>
          <p:cNvPr id="7" name="Date Placeholder 6"/>
          <p:cNvSpPr>
            <a:spLocks noGrp="1"/>
          </p:cNvSpPr>
          <p:nvPr>
            <p:ph type="dt" sz="half" idx="10"/>
          </p:nvPr>
        </p:nvSpPr>
        <p:spPr/>
        <p:txBody>
          <a:bodyPr/>
          <a:lstStyle/>
          <a:p>
            <a:fld id="{9BBC4272-2387-2845-9EEB-454B40B28FD2}" type="datetime4">
              <a:rPr lang="en-CA" smtClean="0"/>
              <a:t>May 26, 2023</a:t>
            </a:fld>
            <a:endParaRPr lang="en-CA" dirty="0"/>
          </a:p>
        </p:txBody>
      </p:sp>
      <p:sp>
        <p:nvSpPr>
          <p:cNvPr id="9" name="Slide Number Placeholder 8"/>
          <p:cNvSpPr>
            <a:spLocks noGrp="1"/>
          </p:cNvSpPr>
          <p:nvPr>
            <p:ph type="sldNum" sz="quarter" idx="12"/>
          </p:nvPr>
        </p:nvSpPr>
        <p:spPr/>
        <p:txBody>
          <a:bodyPr/>
          <a:lstStyle/>
          <a:p>
            <a:fld id="{FC426674-5D70-A640-98FF-5508BF7AFA13}" type="slidenum">
              <a:rPr lang="en-US" smtClean="0"/>
              <a:pPr/>
              <a:t>‹#›</a:t>
            </a:fld>
            <a:endParaRPr lang="en-US" dirty="0"/>
          </a:p>
        </p:txBody>
      </p:sp>
    </p:spTree>
    <p:extLst>
      <p:ext uri="{BB962C8B-B14F-4D97-AF65-F5344CB8AC3E}">
        <p14:creationId xmlns:p14="http://schemas.microsoft.com/office/powerpoint/2010/main" val="12069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qua_Networks">
    <p:spTree>
      <p:nvGrpSpPr>
        <p:cNvPr id="1" name=""/>
        <p:cNvGrpSpPr/>
        <p:nvPr/>
      </p:nvGrpSpPr>
      <p:grpSpPr>
        <a:xfrm>
          <a:off x="0" y="0"/>
          <a:ext cx="0" cy="0"/>
          <a:chOff x="0" y="0"/>
          <a:chExt cx="0" cy="0"/>
        </a:xfrm>
      </p:grpSpPr>
      <p:pic>
        <p:nvPicPr>
          <p:cNvPr id="6" name="Picture 5" descr="Bkg_16x9_Section-networks.png">
            <a:extLst>
              <a:ext uri="{FF2B5EF4-FFF2-40B4-BE49-F238E27FC236}">
                <a16:creationId xmlns:a16="http://schemas.microsoft.com/office/drawing/2014/main" id="{9D7CB09D-8E01-C146-8EE4-880AB4B145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9289" cy="5148000"/>
          </a:xfrm>
          <a:prstGeom prst="rect">
            <a:avLst/>
          </a:prstGeom>
          <a:noFill/>
        </p:spPr>
      </p:pic>
      <p:sp>
        <p:nvSpPr>
          <p:cNvPr id="5" name="Slide Number Placeholder 4"/>
          <p:cNvSpPr>
            <a:spLocks noGrp="1"/>
          </p:cNvSpPr>
          <p:nvPr>
            <p:ph type="sldNum" sz="quarter" idx="13"/>
          </p:nvPr>
        </p:nvSpPr>
        <p:spPr/>
        <p:txBody>
          <a:bodyPr/>
          <a:lstStyle/>
          <a:p>
            <a:fld id="{FC426674-5D70-A640-98FF-5508BF7AFA13}" type="slidenum">
              <a:rPr lang="en-CA" smtClean="0"/>
              <a:pPr/>
              <a:t>‹#›</a:t>
            </a:fld>
            <a:endParaRPr lang="en-CA" dirty="0"/>
          </a:p>
        </p:txBody>
      </p:sp>
      <p:sp>
        <p:nvSpPr>
          <p:cNvPr id="7" name="TextBox 6">
            <a:extLst>
              <a:ext uri="{FF2B5EF4-FFF2-40B4-BE49-F238E27FC236}">
                <a16:creationId xmlns:a16="http://schemas.microsoft.com/office/drawing/2014/main" id="{43AD38CE-E253-404A-A613-EC8CA3235409}"/>
              </a:ext>
            </a:extLst>
          </p:cNvPr>
          <p:cNvSpPr txBox="1"/>
          <p:nvPr userDrawn="1"/>
        </p:nvSpPr>
        <p:spPr>
          <a:xfrm>
            <a:off x="220006" y="4925907"/>
            <a:ext cx="7217960" cy="146835"/>
          </a:xfrm>
          <a:prstGeom prst="rect">
            <a:avLst/>
          </a:prstGeom>
          <a:noFill/>
        </p:spPr>
        <p:txBody>
          <a:bodyPr wrap="square" rtlCol="0">
            <a:spAutoFit/>
          </a:bodyPr>
          <a:lstStyle/>
          <a:p>
            <a:pPr>
              <a:lnSpc>
                <a:spcPts val="400"/>
              </a:lnSpc>
              <a:spcBef>
                <a:spcPts val="300"/>
              </a:spcBef>
            </a:pPr>
            <a:r>
              <a:rPr lang="en-CA" sz="500" spc="-20" dirty="0">
                <a:solidFill>
                  <a:schemeClr val="bg1"/>
                </a:solidFill>
              </a:rPr>
              <a:t>All copyright and/or trademarks or service marks are the property of their respective owners. EXFO’s copyright and/or trademarks have been identified as such. However, the presence or absence of such identification does not affect the legal status of any trademark.</a:t>
            </a:r>
          </a:p>
        </p:txBody>
      </p:sp>
    </p:spTree>
    <p:extLst>
      <p:ext uri="{BB962C8B-B14F-4D97-AF65-F5344CB8AC3E}">
        <p14:creationId xmlns:p14="http://schemas.microsoft.com/office/powerpoint/2010/main" val="5814529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_Title only 2">
    <p:spTree>
      <p:nvGrpSpPr>
        <p:cNvPr id="1" name=""/>
        <p:cNvGrpSpPr/>
        <p:nvPr/>
      </p:nvGrpSpPr>
      <p:grpSpPr>
        <a:xfrm>
          <a:off x="0" y="0"/>
          <a:ext cx="0" cy="0"/>
          <a:chOff x="0" y="0"/>
          <a:chExt cx="0" cy="0"/>
        </a:xfrm>
      </p:grpSpPr>
      <p:sp>
        <p:nvSpPr>
          <p:cNvPr id="5" name="Rectangle 4"/>
          <p:cNvSpPr/>
          <p:nvPr userDrawn="1"/>
        </p:nvSpPr>
        <p:spPr>
          <a:xfrm>
            <a:off x="0" y="1"/>
            <a:ext cx="9144000" cy="5151967"/>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chemeClr val="bg1"/>
                </a:solidFill>
              </a:defRPr>
            </a:lvl1pPr>
          </a:lstStyle>
          <a:p>
            <a:r>
              <a:rPr lang="en-US" noProof="0" dirty="0"/>
              <a:t>Click to edit Master title style</a:t>
            </a:r>
          </a:p>
        </p:txBody>
      </p:sp>
      <p:sp>
        <p:nvSpPr>
          <p:cNvPr id="7" name="Date Placeholder 6"/>
          <p:cNvSpPr>
            <a:spLocks noGrp="1"/>
          </p:cNvSpPr>
          <p:nvPr>
            <p:ph type="dt" sz="half" idx="10"/>
          </p:nvPr>
        </p:nvSpPr>
        <p:spPr/>
        <p:txBody>
          <a:bodyPr/>
          <a:lstStyle/>
          <a:p>
            <a:fld id="{6E1B0546-6640-5445-80F2-6A41345A6063}" type="datetime4">
              <a:rPr lang="en-CA" smtClean="0"/>
              <a:t>May 26, 2023</a:t>
            </a:fld>
            <a:endParaRPr lang="en-CA" dirty="0"/>
          </a:p>
        </p:txBody>
      </p:sp>
      <p:sp>
        <p:nvSpPr>
          <p:cNvPr id="9" name="Slide Number Placeholder 8"/>
          <p:cNvSpPr>
            <a:spLocks noGrp="1"/>
          </p:cNvSpPr>
          <p:nvPr>
            <p:ph type="sldNum" sz="quarter" idx="12"/>
          </p:nvPr>
        </p:nvSpPr>
        <p:spPr/>
        <p:txBody>
          <a:bodyPr/>
          <a:lstStyle/>
          <a:p>
            <a:fld id="{FC426674-5D70-A640-98FF-5508BF7AFA13}" type="slidenum">
              <a:rPr lang="en-US" smtClean="0"/>
              <a:pPr/>
              <a:t>‹#›</a:t>
            </a:fld>
            <a:endParaRPr lang="en-US" dirty="0"/>
          </a:p>
        </p:txBody>
      </p:sp>
    </p:spTree>
    <p:extLst>
      <p:ext uri="{BB962C8B-B14F-4D97-AF65-F5344CB8AC3E}">
        <p14:creationId xmlns:p14="http://schemas.microsoft.com/office/powerpoint/2010/main" val="3419676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ck_Networks">
    <p:spTree>
      <p:nvGrpSpPr>
        <p:cNvPr id="1" name=""/>
        <p:cNvGrpSpPr/>
        <p:nvPr/>
      </p:nvGrpSpPr>
      <p:grpSpPr>
        <a:xfrm>
          <a:off x="0" y="0"/>
          <a:ext cx="0" cy="0"/>
          <a:chOff x="0" y="0"/>
          <a:chExt cx="0" cy="0"/>
        </a:xfrm>
      </p:grpSpPr>
      <p:pic>
        <p:nvPicPr>
          <p:cNvPr id="10" name="Picture 9" descr="Bkg_16x9_Section-networks.png">
            <a:extLst>
              <a:ext uri="{FF2B5EF4-FFF2-40B4-BE49-F238E27FC236}">
                <a16:creationId xmlns:a16="http://schemas.microsoft.com/office/drawing/2014/main" id="{3202D7CA-35F0-6240-8D65-A12D2F4C36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9289" cy="5148000"/>
          </a:xfrm>
          <a:prstGeom prst="rect">
            <a:avLst/>
          </a:prstGeom>
          <a:solidFill>
            <a:schemeClr val="tx1"/>
          </a:solidFill>
        </p:spPr>
      </p:pic>
      <p:sp>
        <p:nvSpPr>
          <p:cNvPr id="7" name="Date Placeholder 6"/>
          <p:cNvSpPr>
            <a:spLocks noGrp="1"/>
          </p:cNvSpPr>
          <p:nvPr>
            <p:ph type="dt" sz="half" idx="11"/>
          </p:nvPr>
        </p:nvSpPr>
        <p:spPr/>
        <p:txBody>
          <a:bodyPr/>
          <a:lstStyle/>
          <a:p>
            <a:fld id="{BEC4D469-4338-FB44-ADA4-DAFF577867F9}" type="datetime4">
              <a:rPr lang="en-CA" smtClean="0"/>
              <a:t>May 26, 2023</a:t>
            </a:fld>
            <a:endParaRPr lang="en-CA" dirty="0"/>
          </a:p>
        </p:txBody>
      </p:sp>
      <p:sp>
        <p:nvSpPr>
          <p:cNvPr id="9" name="Slide Number Placeholder 8"/>
          <p:cNvSpPr>
            <a:spLocks noGrp="1"/>
          </p:cNvSpPr>
          <p:nvPr>
            <p:ph type="sldNum" sz="quarter" idx="13"/>
          </p:nvPr>
        </p:nvSpPr>
        <p:spPr/>
        <p:txBody>
          <a:bodyPr/>
          <a:lstStyle/>
          <a:p>
            <a:fld id="{FC426674-5D70-A640-98FF-5508BF7AFA13}" type="slidenum">
              <a:rPr lang="en-US" smtClean="0"/>
              <a:pPr/>
              <a:t>‹#›</a:t>
            </a:fld>
            <a:endParaRPr lang="en-US" dirty="0"/>
          </a:p>
        </p:txBody>
      </p:sp>
    </p:spTree>
    <p:extLst>
      <p:ext uri="{BB962C8B-B14F-4D97-AF65-F5344CB8AC3E}">
        <p14:creationId xmlns:p14="http://schemas.microsoft.com/office/powerpoint/2010/main" val="1258843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_Section">
    <p:spTree>
      <p:nvGrpSpPr>
        <p:cNvPr id="1" name=""/>
        <p:cNvGrpSpPr/>
        <p:nvPr/>
      </p:nvGrpSpPr>
      <p:grpSpPr>
        <a:xfrm>
          <a:off x="0" y="0"/>
          <a:ext cx="0" cy="0"/>
          <a:chOff x="0" y="0"/>
          <a:chExt cx="0" cy="0"/>
        </a:xfrm>
      </p:grpSpPr>
      <p:pic>
        <p:nvPicPr>
          <p:cNvPr id="10" name="Picture 9" descr="Bkg_16x9_Section-networks.png">
            <a:extLst>
              <a:ext uri="{FF2B5EF4-FFF2-40B4-BE49-F238E27FC236}">
                <a16:creationId xmlns:a16="http://schemas.microsoft.com/office/drawing/2014/main" id="{3202D7CA-35F0-6240-8D65-A12D2F4C36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9289" cy="5148000"/>
          </a:xfrm>
          <a:prstGeom prst="rect">
            <a:avLst/>
          </a:prstGeom>
          <a:solidFill>
            <a:schemeClr val="tx1"/>
          </a:solidFill>
        </p:spPr>
      </p:pic>
      <p:sp>
        <p:nvSpPr>
          <p:cNvPr id="4" name="Content Placeholder 3"/>
          <p:cNvSpPr>
            <a:spLocks noGrp="1"/>
          </p:cNvSpPr>
          <p:nvPr>
            <p:ph sz="quarter" idx="10"/>
          </p:nvPr>
        </p:nvSpPr>
        <p:spPr>
          <a:xfrm>
            <a:off x="448470" y="296334"/>
            <a:ext cx="8247062" cy="4550834"/>
          </a:xfrm>
          <a:prstGeom prst="rect">
            <a:avLst/>
          </a:prstGeom>
        </p:spPr>
        <p:txBody>
          <a:bodyPr anchor="ctr" anchorCtr="0"/>
          <a:lstStyle>
            <a:lvl1pPr marL="0" indent="0" algn="ctr">
              <a:lnSpc>
                <a:spcPct val="90000"/>
              </a:lnSpc>
              <a:spcBef>
                <a:spcPts val="1200"/>
              </a:spcBef>
              <a:spcAft>
                <a:spcPts val="1200"/>
              </a:spcAft>
              <a:defRPr sz="6000">
                <a:solidFill>
                  <a:schemeClr val="bg1"/>
                </a:solidFill>
                <a:latin typeface="Roboto Light"/>
                <a:cs typeface="Roboto Light"/>
              </a:defRPr>
            </a:lvl1pPr>
            <a:lvl2pPr marL="0" indent="0" algn="ctr">
              <a:lnSpc>
                <a:spcPct val="90000"/>
              </a:lnSpc>
              <a:spcBef>
                <a:spcPts val="1200"/>
              </a:spcBef>
              <a:spcAft>
                <a:spcPts val="1200"/>
              </a:spcAft>
              <a:defRPr sz="3200">
                <a:solidFill>
                  <a:schemeClr val="bg1"/>
                </a:solidFill>
                <a:latin typeface="Roboto Light"/>
                <a:cs typeface="Roboto Light"/>
              </a:defRPr>
            </a:lvl2pPr>
          </a:lstStyle>
          <a:p>
            <a:pPr lvl="0"/>
            <a:r>
              <a:rPr lang="en-US" noProof="0" dirty="0"/>
              <a:t>Click to edit Master text styles</a:t>
            </a:r>
          </a:p>
          <a:p>
            <a:pPr lvl="1"/>
            <a:r>
              <a:rPr lang="en-US" noProof="0" dirty="0"/>
              <a:t>Second level</a:t>
            </a:r>
          </a:p>
        </p:txBody>
      </p:sp>
      <p:sp>
        <p:nvSpPr>
          <p:cNvPr id="7" name="Date Placeholder 6"/>
          <p:cNvSpPr>
            <a:spLocks noGrp="1"/>
          </p:cNvSpPr>
          <p:nvPr>
            <p:ph type="dt" sz="half" idx="11"/>
          </p:nvPr>
        </p:nvSpPr>
        <p:spPr/>
        <p:txBody>
          <a:bodyPr/>
          <a:lstStyle/>
          <a:p>
            <a:fld id="{BEC4D469-4338-FB44-ADA4-DAFF577867F9}" type="datetime4">
              <a:rPr lang="en-CA" smtClean="0"/>
              <a:t>May 26, 2023</a:t>
            </a:fld>
            <a:endParaRPr lang="en-CA" dirty="0"/>
          </a:p>
        </p:txBody>
      </p:sp>
      <p:sp>
        <p:nvSpPr>
          <p:cNvPr id="9" name="Slide Number Placeholder 8"/>
          <p:cNvSpPr>
            <a:spLocks noGrp="1"/>
          </p:cNvSpPr>
          <p:nvPr>
            <p:ph type="sldNum" sz="quarter" idx="13"/>
          </p:nvPr>
        </p:nvSpPr>
        <p:spPr/>
        <p:txBody>
          <a:bodyPr/>
          <a:lstStyle/>
          <a:p>
            <a:fld id="{FC426674-5D70-A640-98FF-5508BF7AFA13}" type="slidenum">
              <a:rPr lang="en-US" smtClean="0"/>
              <a:pPr/>
              <a:t>‹#›</a:t>
            </a:fld>
            <a:endParaRPr lang="en-US" dirty="0"/>
          </a:p>
        </p:txBody>
      </p:sp>
    </p:spTree>
    <p:extLst>
      <p:ext uri="{BB962C8B-B14F-4D97-AF65-F5344CB8AC3E}">
        <p14:creationId xmlns:p14="http://schemas.microsoft.com/office/powerpoint/2010/main" val="4006578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_Blank">
    <p:spTree>
      <p:nvGrpSpPr>
        <p:cNvPr id="1" name=""/>
        <p:cNvGrpSpPr/>
        <p:nvPr/>
      </p:nvGrpSpPr>
      <p:grpSpPr>
        <a:xfrm>
          <a:off x="0" y="0"/>
          <a:ext cx="0" cy="0"/>
          <a:chOff x="0" y="0"/>
          <a:chExt cx="0" cy="0"/>
        </a:xfrm>
      </p:grpSpPr>
      <p:sp>
        <p:nvSpPr>
          <p:cNvPr id="5" name="Rectangle 4"/>
          <p:cNvSpPr/>
          <p:nvPr userDrawn="1"/>
        </p:nvSpPr>
        <p:spPr>
          <a:xfrm>
            <a:off x="0" y="1"/>
            <a:ext cx="9144000" cy="5151967"/>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Date Placeholder 5"/>
          <p:cNvSpPr>
            <a:spLocks noGrp="1"/>
          </p:cNvSpPr>
          <p:nvPr>
            <p:ph type="dt" sz="half" idx="10"/>
          </p:nvPr>
        </p:nvSpPr>
        <p:spPr/>
        <p:txBody>
          <a:bodyPr/>
          <a:lstStyle/>
          <a:p>
            <a:fld id="{06386DFD-2D5B-3E44-8827-722B56DEEB16}" type="datetime4">
              <a:rPr lang="en-CA" smtClean="0"/>
              <a:t>May 26, 2023</a:t>
            </a:fld>
            <a:endParaRPr lang="en-CA" dirty="0"/>
          </a:p>
        </p:txBody>
      </p:sp>
      <p:sp>
        <p:nvSpPr>
          <p:cNvPr id="8" name="Slide Number Placeholder 7"/>
          <p:cNvSpPr>
            <a:spLocks noGrp="1"/>
          </p:cNvSpPr>
          <p:nvPr>
            <p:ph type="sldNum" sz="quarter" idx="12"/>
          </p:nvPr>
        </p:nvSpPr>
        <p:spPr/>
        <p:txBody>
          <a:bodyPr/>
          <a:lstStyle/>
          <a:p>
            <a:fld id="{FC426674-5D70-A640-98FF-5508BF7AFA13}" type="slidenum">
              <a:rPr lang="en-US" smtClean="0"/>
              <a:pPr/>
              <a:t>‹#›</a:t>
            </a:fld>
            <a:endParaRPr lang="en-US" dirty="0"/>
          </a:p>
        </p:txBody>
      </p:sp>
    </p:spTree>
    <p:extLst>
      <p:ext uri="{BB962C8B-B14F-4D97-AF65-F5344CB8AC3E}">
        <p14:creationId xmlns:p14="http://schemas.microsoft.com/office/powerpoint/2010/main" val="1075997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0" name="Picture 9" descr="Bkg_16x9_Section-networks.png">
            <a:extLst>
              <a:ext uri="{FF2B5EF4-FFF2-40B4-BE49-F238E27FC236}">
                <a16:creationId xmlns:a16="http://schemas.microsoft.com/office/drawing/2014/main" id="{2CFEBC41-5FD8-8D49-AD0D-3F51FD497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9289" cy="5148000"/>
          </a:xfrm>
          <a:prstGeom prst="rect">
            <a:avLst/>
          </a:prstGeom>
          <a:solidFill>
            <a:schemeClr val="tx1"/>
          </a:solidFill>
        </p:spPr>
      </p:pic>
      <p:sp>
        <p:nvSpPr>
          <p:cNvPr id="6" name="Content Placeholder 5"/>
          <p:cNvSpPr>
            <a:spLocks noGrp="1"/>
          </p:cNvSpPr>
          <p:nvPr>
            <p:ph sz="quarter" idx="14"/>
          </p:nvPr>
        </p:nvSpPr>
        <p:spPr>
          <a:xfrm>
            <a:off x="448470" y="1532468"/>
            <a:ext cx="8247062" cy="3314699"/>
          </a:xfrm>
        </p:spPr>
        <p:txBody>
          <a:bodyPr tIns="0" anchor="t" anchorCtr="0"/>
          <a:lstStyle>
            <a:lvl1pPr algn="ctr">
              <a:lnSpc>
                <a:spcPct val="90000"/>
              </a:lnSpc>
              <a:spcBef>
                <a:spcPts val="1200"/>
              </a:spcBef>
              <a:spcAft>
                <a:spcPts val="1200"/>
              </a:spcAft>
              <a:defRPr sz="6000">
                <a:solidFill>
                  <a:srgbClr val="FFFFFF"/>
                </a:solidFill>
                <a:latin typeface="Roboto Thin"/>
                <a:cs typeface="Roboto Thin"/>
              </a:defRPr>
            </a:lvl1pPr>
            <a:lvl2pPr algn="ctr">
              <a:lnSpc>
                <a:spcPct val="110000"/>
              </a:lnSpc>
              <a:spcBef>
                <a:spcPts val="1200"/>
              </a:spcBef>
              <a:spcAft>
                <a:spcPts val="600"/>
              </a:spcAft>
              <a:defRPr sz="3200">
                <a:solidFill>
                  <a:srgbClr val="34C8DA"/>
                </a:solidFill>
                <a:latin typeface="Roboto Light"/>
                <a:cs typeface="Roboto Light"/>
              </a:defRPr>
            </a:lvl2pPr>
            <a:lvl3pPr marL="0" indent="0" algn="ctr">
              <a:lnSpc>
                <a:spcPct val="110000"/>
              </a:lnSpc>
              <a:spcBef>
                <a:spcPts val="0"/>
              </a:spcBef>
              <a:buNone/>
              <a:defRPr sz="1800">
                <a:latin typeface="Roboto Light"/>
                <a:cs typeface="Roboto Light"/>
              </a:defRPr>
            </a:lvl3pPr>
            <a:lvl4pPr marL="0" indent="0" algn="ctr">
              <a:lnSpc>
                <a:spcPct val="110000"/>
              </a:lnSpc>
              <a:buNone/>
              <a:defRPr/>
            </a:lvl4pPr>
            <a:lvl5pPr marL="0" indent="0" algn="ctr">
              <a:lnSpc>
                <a:spcPct val="110000"/>
              </a:lnSpc>
              <a:defRPr/>
            </a:lvl5pPr>
          </a:lstStyle>
          <a:p>
            <a:pPr lvl="0"/>
            <a:r>
              <a:rPr lang="en-US" noProof="0" dirty="0"/>
              <a:t>Click to edit Master text styles</a:t>
            </a:r>
          </a:p>
          <a:p>
            <a:pPr lvl="1"/>
            <a:r>
              <a:rPr lang="en-US" noProof="0" dirty="0"/>
              <a:t>Second level</a:t>
            </a:r>
          </a:p>
          <a:p>
            <a:pPr lvl="2"/>
            <a:r>
              <a:rPr lang="en-US" noProof="0" dirty="0"/>
              <a:t>Third level</a:t>
            </a:r>
          </a:p>
        </p:txBody>
      </p:sp>
      <p:sp>
        <p:nvSpPr>
          <p:cNvPr id="4" name="Date Placeholder 3"/>
          <p:cNvSpPr>
            <a:spLocks noGrp="1"/>
          </p:cNvSpPr>
          <p:nvPr>
            <p:ph type="dt" sz="half" idx="15"/>
          </p:nvPr>
        </p:nvSpPr>
        <p:spPr/>
        <p:txBody>
          <a:bodyPr/>
          <a:lstStyle/>
          <a:p>
            <a:fld id="{9C535ACF-AD0B-8841-B930-AD90FB55FFC0}" type="datetime4">
              <a:rPr lang="en-CA" smtClean="0"/>
              <a:t>May 26, 2023</a:t>
            </a:fld>
            <a:endParaRPr lang="en-CA" dirty="0"/>
          </a:p>
        </p:txBody>
      </p:sp>
      <p:sp>
        <p:nvSpPr>
          <p:cNvPr id="9" name="Slide Number Placeholder 8"/>
          <p:cNvSpPr>
            <a:spLocks noGrp="1"/>
          </p:cNvSpPr>
          <p:nvPr>
            <p:ph type="sldNum" sz="quarter" idx="17"/>
          </p:nvPr>
        </p:nvSpPr>
        <p:spPr/>
        <p:txBody>
          <a:bodyPr/>
          <a:lstStyle/>
          <a:p>
            <a:fld id="{FC426674-5D70-A640-98FF-5508BF7AFA13}" type="slidenum">
              <a:rPr lang="en-US" smtClean="0"/>
              <a:pPr/>
              <a:t>‹#›</a:t>
            </a:fld>
            <a:endParaRPr lang="en-US" dirty="0"/>
          </a:p>
        </p:txBody>
      </p:sp>
    </p:spTree>
    <p:extLst>
      <p:ext uri="{BB962C8B-B14F-4D97-AF65-F5344CB8AC3E}">
        <p14:creationId xmlns:p14="http://schemas.microsoft.com/office/powerpoint/2010/main" val="1671448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eaker bio">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Content Placeholder 7"/>
          <p:cNvSpPr>
            <a:spLocks noGrp="1"/>
          </p:cNvSpPr>
          <p:nvPr>
            <p:ph sz="quarter" idx="14"/>
          </p:nvPr>
        </p:nvSpPr>
        <p:spPr>
          <a:xfrm>
            <a:off x="3776133" y="451365"/>
            <a:ext cx="4883390" cy="1628146"/>
          </a:xfrm>
        </p:spPr>
        <p:txBody>
          <a:bodyPr anchor="ctr" anchorCtr="0"/>
          <a:lstStyle>
            <a:lvl1pPr>
              <a:lnSpc>
                <a:spcPct val="90000"/>
              </a:lnSpc>
              <a:spcBef>
                <a:spcPts val="0"/>
              </a:spcBef>
              <a:spcAft>
                <a:spcPts val="0"/>
              </a:spcAft>
              <a:defRPr sz="3600">
                <a:solidFill>
                  <a:srgbClr val="34C8DA"/>
                </a:solidFill>
                <a:latin typeface="Roboto Light"/>
                <a:cs typeface="Roboto Light"/>
              </a:defRPr>
            </a:lvl1pPr>
            <a:lvl2pPr marL="0" indent="0">
              <a:lnSpc>
                <a:spcPct val="90000"/>
              </a:lnSpc>
              <a:spcBef>
                <a:spcPts val="0"/>
              </a:spcBef>
              <a:spcAft>
                <a:spcPts val="0"/>
              </a:spcAft>
              <a:defRPr sz="2800">
                <a:latin typeface="Roboto Light"/>
                <a:cs typeface="Roboto Light"/>
              </a:defRPr>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7"/>
          <p:cNvSpPr>
            <a:spLocks noGrp="1"/>
          </p:cNvSpPr>
          <p:nvPr>
            <p:ph sz="quarter" idx="15"/>
          </p:nvPr>
        </p:nvSpPr>
        <p:spPr>
          <a:xfrm>
            <a:off x="457202" y="2150534"/>
            <a:ext cx="8236188" cy="1752601"/>
          </a:xfrm>
        </p:spPr>
        <p:txBody>
          <a:bodyPr anchor="ctr" anchorCtr="0"/>
          <a:lstStyle>
            <a:lvl1pPr>
              <a:defRPr/>
            </a:lvl1pPr>
            <a:lvl2pPr marL="0" indent="0">
              <a:defRPr sz="1800">
                <a:latin typeface="Roboto Thin"/>
                <a:cs typeface="Roboto Thin"/>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Content Placeholder 7"/>
          <p:cNvSpPr>
            <a:spLocks noGrp="1"/>
          </p:cNvSpPr>
          <p:nvPr>
            <p:ph sz="quarter" idx="16"/>
          </p:nvPr>
        </p:nvSpPr>
        <p:spPr>
          <a:xfrm>
            <a:off x="457202" y="3953937"/>
            <a:ext cx="8236188" cy="692150"/>
          </a:xfrm>
        </p:spPr>
        <p:txBody>
          <a:bodyPr/>
          <a:lstStyle>
            <a:lvl1pPr>
              <a:defRPr/>
            </a:lvl1pPr>
            <a:lvl2pPr marL="0" indent="0">
              <a:defRPr/>
            </a:lvl2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Date Placeholder 4"/>
          <p:cNvSpPr>
            <a:spLocks noGrp="1"/>
          </p:cNvSpPr>
          <p:nvPr>
            <p:ph type="dt" sz="half" idx="17"/>
          </p:nvPr>
        </p:nvSpPr>
        <p:spPr/>
        <p:txBody>
          <a:bodyPr/>
          <a:lstStyle/>
          <a:p>
            <a:fld id="{B1AFAF56-95E9-214D-90E0-0D53BBB2B4CC}" type="datetime4">
              <a:rPr lang="en-CA" smtClean="0"/>
              <a:t>May 26, 2023</a:t>
            </a:fld>
            <a:endParaRPr lang="en-CA" dirty="0"/>
          </a:p>
        </p:txBody>
      </p:sp>
      <p:sp>
        <p:nvSpPr>
          <p:cNvPr id="11" name="Slide Number Placeholder 10"/>
          <p:cNvSpPr>
            <a:spLocks noGrp="1"/>
          </p:cNvSpPr>
          <p:nvPr>
            <p:ph type="sldNum" sz="quarter" idx="19"/>
          </p:nvPr>
        </p:nvSpPr>
        <p:spPr/>
        <p:txBody>
          <a:bodyPr/>
          <a:lstStyle/>
          <a:p>
            <a:fld id="{FC426674-5D70-A640-98FF-5508BF7AFA13}" type="slidenum">
              <a:rPr lang="en-US" smtClean="0"/>
              <a:pPr/>
              <a:t>‹#›</a:t>
            </a:fld>
            <a:endParaRPr lang="en-US" dirty="0"/>
          </a:p>
        </p:txBody>
      </p:sp>
    </p:spTree>
    <p:extLst>
      <p:ext uri="{BB962C8B-B14F-4D97-AF65-F5344CB8AC3E}">
        <p14:creationId xmlns:p14="http://schemas.microsoft.com/office/powerpoint/2010/main" val="3446361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box">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57199" y="977900"/>
            <a:ext cx="8229601" cy="3708402"/>
          </a:xfrm>
        </p:spPr>
        <p:txBody>
          <a:bodyPr/>
          <a:lstStyle>
            <a:lvl1pPr>
              <a:defRPr sz="1800"/>
            </a:lvl1pPr>
            <a:lvl2pPr>
              <a:defRPr sz="1400"/>
            </a:lvl2pPr>
            <a:lvl3pPr marL="180971" indent="-180971">
              <a:buFont typeface="Roboto Light" panose="02000000000000000000" pitchFamily="2" charset="0"/>
              <a:buChar char="–"/>
              <a:defRPr sz="1400"/>
            </a:lvl3pPr>
            <a:lvl4pPr marL="355591" indent="-152396">
              <a:buFont typeface="Roboto Light" panose="02000000000000000000" pitchFamily="2" charset="0"/>
              <a:buChar char="–"/>
              <a:defRPr/>
            </a:lvl4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p:nvPr>
        </p:nvSpPr>
        <p:spPr/>
        <p:txBody>
          <a:bodyPr/>
          <a:lstStyle/>
          <a:p>
            <a:r>
              <a:rPr lang="en-US" noProof="0" dirty="0"/>
              <a:t>Click to edit Master title style</a:t>
            </a:r>
          </a:p>
        </p:txBody>
      </p:sp>
      <p:sp>
        <p:nvSpPr>
          <p:cNvPr id="6" name="Date Placeholder 5"/>
          <p:cNvSpPr>
            <a:spLocks noGrp="1"/>
          </p:cNvSpPr>
          <p:nvPr>
            <p:ph type="dt" sz="half" idx="14"/>
          </p:nvPr>
        </p:nvSpPr>
        <p:spPr/>
        <p:txBody>
          <a:bodyPr/>
          <a:lstStyle/>
          <a:p>
            <a:fld id="{9DF949EF-A609-E64A-8505-A9D93B7744CA}" type="datetime4">
              <a:rPr lang="en-CA" smtClean="0"/>
              <a:t>May 26, 2023</a:t>
            </a:fld>
            <a:endParaRPr lang="en-CA" dirty="0"/>
          </a:p>
        </p:txBody>
      </p:sp>
      <p:sp>
        <p:nvSpPr>
          <p:cNvPr id="9" name="Slide Number Placeholder 8"/>
          <p:cNvSpPr>
            <a:spLocks noGrp="1"/>
          </p:cNvSpPr>
          <p:nvPr>
            <p:ph type="sldNum" sz="quarter" idx="16"/>
          </p:nvPr>
        </p:nvSpPr>
        <p:spPr/>
        <p:txBody>
          <a:bodyPr/>
          <a:lstStyle/>
          <a:p>
            <a:fld id="{FC426674-5D70-A640-98FF-5508BF7AFA13}" type="slidenum">
              <a:rPr lang="en-US" smtClean="0"/>
              <a:pPr/>
              <a:t>‹#›</a:t>
            </a:fld>
            <a:endParaRPr lang="en-US" dirty="0"/>
          </a:p>
        </p:txBody>
      </p:sp>
    </p:spTree>
    <p:extLst>
      <p:ext uri="{BB962C8B-B14F-4D97-AF65-F5344CB8AC3E}">
        <p14:creationId xmlns:p14="http://schemas.microsoft.com/office/powerpoint/2010/main" val="1055285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hree boxes – Hor.">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457199" y="977901"/>
            <a:ext cx="8229601" cy="1117600"/>
          </a:xfrm>
        </p:spPr>
        <p:txBody>
          <a:bodyPr/>
          <a:lstStyle>
            <a:lvl1pPr>
              <a:defRPr/>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ontent Placeholder 6"/>
          <p:cNvSpPr>
            <a:spLocks noGrp="1"/>
          </p:cNvSpPr>
          <p:nvPr>
            <p:ph sz="quarter" idx="14"/>
          </p:nvPr>
        </p:nvSpPr>
        <p:spPr>
          <a:xfrm>
            <a:off x="457199" y="2273301"/>
            <a:ext cx="8229601" cy="1117600"/>
          </a:xfrm>
        </p:spPr>
        <p:txBody>
          <a:bodyPr/>
          <a:lstStyle>
            <a:lvl1pPr>
              <a:defRPr/>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Content Placeholder 6"/>
          <p:cNvSpPr>
            <a:spLocks noGrp="1"/>
          </p:cNvSpPr>
          <p:nvPr>
            <p:ph sz="quarter" idx="15"/>
          </p:nvPr>
        </p:nvSpPr>
        <p:spPr>
          <a:xfrm>
            <a:off x="457199" y="3568704"/>
            <a:ext cx="8229601" cy="1117600"/>
          </a:xfrm>
        </p:spPr>
        <p:txBody>
          <a:bodyPr/>
          <a:lstStyle>
            <a:lvl1pPr>
              <a:defRPr/>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itle 8"/>
          <p:cNvSpPr>
            <a:spLocks noGrp="1"/>
          </p:cNvSpPr>
          <p:nvPr>
            <p:ph type="title"/>
          </p:nvPr>
        </p:nvSpPr>
        <p:spPr/>
        <p:txBody>
          <a:bodyPr/>
          <a:lstStyle/>
          <a:p>
            <a:r>
              <a:rPr lang="fr-CA"/>
              <a:t>Click to edit Master title style</a:t>
            </a:r>
            <a:endParaRPr lang="en-US"/>
          </a:p>
        </p:txBody>
      </p:sp>
      <p:sp>
        <p:nvSpPr>
          <p:cNvPr id="4" name="Date Placeholder 3"/>
          <p:cNvSpPr>
            <a:spLocks noGrp="1"/>
          </p:cNvSpPr>
          <p:nvPr>
            <p:ph type="dt" sz="half" idx="16"/>
          </p:nvPr>
        </p:nvSpPr>
        <p:spPr/>
        <p:txBody>
          <a:bodyPr/>
          <a:lstStyle/>
          <a:p>
            <a:fld id="{3F479E38-7FB4-BE4F-89AE-F2857EA5D3AB}" type="datetime4">
              <a:rPr lang="en-CA" smtClean="0"/>
              <a:t>May 26, 2023</a:t>
            </a:fld>
            <a:endParaRPr lang="en-CA" dirty="0"/>
          </a:p>
        </p:txBody>
      </p:sp>
      <p:sp>
        <p:nvSpPr>
          <p:cNvPr id="11" name="Slide Number Placeholder 10"/>
          <p:cNvSpPr>
            <a:spLocks noGrp="1"/>
          </p:cNvSpPr>
          <p:nvPr>
            <p:ph type="sldNum" sz="quarter" idx="18"/>
          </p:nvPr>
        </p:nvSpPr>
        <p:spPr/>
        <p:txBody>
          <a:bodyPr/>
          <a:lstStyle/>
          <a:p>
            <a:fld id="{FC426674-5D70-A640-98FF-5508BF7AFA13}" type="slidenum">
              <a:rPr lang="en-US" smtClean="0"/>
              <a:pPr/>
              <a:t>‹#›</a:t>
            </a:fld>
            <a:endParaRPr lang="en-US" dirty="0"/>
          </a:p>
        </p:txBody>
      </p:sp>
    </p:spTree>
    <p:extLst>
      <p:ext uri="{BB962C8B-B14F-4D97-AF65-F5344CB8AC3E}">
        <p14:creationId xmlns:p14="http://schemas.microsoft.com/office/powerpoint/2010/main" val="242969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qua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C426674-5D70-A640-98FF-5508BF7AFA13}" type="slidenum">
              <a:rPr lang="en-CA" smtClean="0"/>
              <a:pPr/>
              <a:t>‹#›</a:t>
            </a:fld>
            <a:endParaRPr lang="en-CA" dirty="0"/>
          </a:p>
        </p:txBody>
      </p:sp>
    </p:spTree>
    <p:extLst>
      <p:ext uri="{BB962C8B-B14F-4D97-AF65-F5344CB8AC3E}">
        <p14:creationId xmlns:p14="http://schemas.microsoft.com/office/powerpoint/2010/main" val="238850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ck_Networks">
    <p:spTree>
      <p:nvGrpSpPr>
        <p:cNvPr id="1" name=""/>
        <p:cNvGrpSpPr/>
        <p:nvPr/>
      </p:nvGrpSpPr>
      <p:grpSpPr>
        <a:xfrm>
          <a:off x="0" y="0"/>
          <a:ext cx="0" cy="0"/>
          <a:chOff x="0" y="0"/>
          <a:chExt cx="0" cy="0"/>
        </a:xfrm>
      </p:grpSpPr>
      <p:pic>
        <p:nvPicPr>
          <p:cNvPr id="10" name="Picture 9" descr="Bkg_16x9_Section-networks.png">
            <a:extLst>
              <a:ext uri="{FF2B5EF4-FFF2-40B4-BE49-F238E27FC236}">
                <a16:creationId xmlns:a16="http://schemas.microsoft.com/office/drawing/2014/main" id="{3202D7CA-35F0-6240-8D65-A12D2F4C36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9289" cy="5148000"/>
          </a:xfrm>
          <a:prstGeom prst="rect">
            <a:avLst/>
          </a:prstGeom>
          <a:solidFill>
            <a:schemeClr val="tx1"/>
          </a:solidFill>
        </p:spPr>
      </p:pic>
      <p:sp>
        <p:nvSpPr>
          <p:cNvPr id="7" name="Date Placeholder 6"/>
          <p:cNvSpPr>
            <a:spLocks noGrp="1"/>
          </p:cNvSpPr>
          <p:nvPr>
            <p:ph type="dt" sz="half" idx="11"/>
          </p:nvPr>
        </p:nvSpPr>
        <p:spPr/>
        <p:txBody>
          <a:bodyPr/>
          <a:lstStyle/>
          <a:p>
            <a:endParaRPr lang="en-CA" dirty="0"/>
          </a:p>
        </p:txBody>
      </p:sp>
      <p:sp>
        <p:nvSpPr>
          <p:cNvPr id="9" name="Slide Number Placeholder 8"/>
          <p:cNvSpPr>
            <a:spLocks noGrp="1"/>
          </p:cNvSpPr>
          <p:nvPr>
            <p:ph type="sldNum" sz="quarter" idx="13"/>
          </p:nvPr>
        </p:nvSpPr>
        <p:spPr/>
        <p:txBody>
          <a:bodyPr/>
          <a:lstStyle/>
          <a:p>
            <a:fld id="{FC426674-5D70-A640-98FF-5508BF7AFA13}" type="slidenum">
              <a:rPr lang="en-US" smtClean="0"/>
              <a:pPr/>
              <a:t>‹#›</a:t>
            </a:fld>
            <a:endParaRPr lang="en-US" dirty="0"/>
          </a:p>
        </p:txBody>
      </p:sp>
    </p:spTree>
    <p:extLst>
      <p:ext uri="{BB962C8B-B14F-4D97-AF65-F5344CB8AC3E}">
        <p14:creationId xmlns:p14="http://schemas.microsoft.com/office/powerpoint/2010/main" val="426385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ck_Network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EA1AB1-7F37-284D-BBAC-8AE4EA55E2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88"/>
          <a:stretch/>
        </p:blipFill>
        <p:spPr>
          <a:xfrm rot="10800000">
            <a:off x="-55490" y="-501890"/>
            <a:ext cx="9216423" cy="5695681"/>
          </a:xfrm>
          <a:prstGeom prst="rect">
            <a:avLst/>
          </a:prstGeom>
        </p:spPr>
      </p:pic>
      <p:sp>
        <p:nvSpPr>
          <p:cNvPr id="9" name="Slide Number Placeholder 8"/>
          <p:cNvSpPr>
            <a:spLocks noGrp="1"/>
          </p:cNvSpPr>
          <p:nvPr>
            <p:ph type="sldNum" sz="quarter" idx="13"/>
          </p:nvPr>
        </p:nvSpPr>
        <p:spPr/>
        <p:txBody>
          <a:bodyPr/>
          <a:lstStyle/>
          <a:p>
            <a:fld id="{FC426674-5D70-A640-98FF-5508BF7AFA13}" type="slidenum">
              <a:rPr lang="en-US" smtClean="0"/>
              <a:pPr/>
              <a:t>‹#›</a:t>
            </a:fld>
            <a:endParaRPr lang="en-US" dirty="0"/>
          </a:p>
        </p:txBody>
      </p:sp>
      <p:pic>
        <p:nvPicPr>
          <p:cNvPr id="10" name="Picture 9" descr="Bkg_16x9_Section-networks.png">
            <a:extLst>
              <a:ext uri="{FF2B5EF4-FFF2-40B4-BE49-F238E27FC236}">
                <a16:creationId xmlns:a16="http://schemas.microsoft.com/office/drawing/2014/main" id="{C45D93DA-077A-9B42-9B6F-0F768F52B26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6047" r="29028"/>
          <a:stretch/>
        </p:blipFill>
        <p:spPr>
          <a:xfrm>
            <a:off x="-54863" y="2885302"/>
            <a:ext cx="6493476" cy="2262697"/>
          </a:xfrm>
          <a:prstGeom prst="rect">
            <a:avLst/>
          </a:prstGeom>
          <a:noFill/>
        </p:spPr>
      </p:pic>
      <p:pic>
        <p:nvPicPr>
          <p:cNvPr id="12" name="Picture 11" descr="Bkg_16x9_Section-networks.png">
            <a:extLst>
              <a:ext uri="{FF2B5EF4-FFF2-40B4-BE49-F238E27FC236}">
                <a16:creationId xmlns:a16="http://schemas.microsoft.com/office/drawing/2014/main" id="{1C6C4A8F-4276-184E-BC30-509A3B3EC6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56047" r="29028"/>
          <a:stretch/>
        </p:blipFill>
        <p:spPr>
          <a:xfrm rot="15772045" flipH="1">
            <a:off x="5206749" y="1453357"/>
            <a:ext cx="6493476" cy="2262697"/>
          </a:xfrm>
          <a:prstGeom prst="rect">
            <a:avLst/>
          </a:prstGeom>
          <a:noFill/>
        </p:spPr>
      </p:pic>
    </p:spTree>
    <p:extLst>
      <p:ext uri="{BB962C8B-B14F-4D97-AF65-F5344CB8AC3E}">
        <p14:creationId xmlns:p14="http://schemas.microsoft.com/office/powerpoint/2010/main" val="4588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_Blank">
    <p:spTree>
      <p:nvGrpSpPr>
        <p:cNvPr id="1" name=""/>
        <p:cNvGrpSpPr/>
        <p:nvPr/>
      </p:nvGrpSpPr>
      <p:grpSpPr>
        <a:xfrm>
          <a:off x="0" y="0"/>
          <a:ext cx="0" cy="0"/>
          <a:chOff x="0" y="0"/>
          <a:chExt cx="0" cy="0"/>
        </a:xfrm>
      </p:grpSpPr>
      <p:sp>
        <p:nvSpPr>
          <p:cNvPr id="5" name="Rectangle 4"/>
          <p:cNvSpPr/>
          <p:nvPr userDrawn="1"/>
        </p:nvSpPr>
        <p:spPr>
          <a:xfrm>
            <a:off x="0" y="0"/>
            <a:ext cx="9144000" cy="5151967"/>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FC426674-5D70-A640-98FF-5508BF7AFA13}" type="slidenum">
              <a:rPr lang="en-US" smtClean="0"/>
              <a:pPr/>
              <a:t>‹#›</a:t>
            </a:fld>
            <a:endParaRPr lang="en-US" dirty="0"/>
          </a:p>
        </p:txBody>
      </p:sp>
    </p:spTree>
    <p:extLst>
      <p:ext uri="{BB962C8B-B14F-4D97-AF65-F5344CB8AC3E}">
        <p14:creationId xmlns:p14="http://schemas.microsoft.com/office/powerpoint/2010/main" val="45956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ck_Blank">
    <p:spTree>
      <p:nvGrpSpPr>
        <p:cNvPr id="1" name=""/>
        <p:cNvGrpSpPr/>
        <p:nvPr/>
      </p:nvGrpSpPr>
      <p:grpSpPr>
        <a:xfrm>
          <a:off x="0" y="0"/>
          <a:ext cx="0" cy="0"/>
          <a:chOff x="0" y="0"/>
          <a:chExt cx="0" cy="0"/>
        </a:xfrm>
      </p:grpSpPr>
      <p:sp>
        <p:nvSpPr>
          <p:cNvPr id="5" name="Rectangle 4"/>
          <p:cNvSpPr/>
          <p:nvPr userDrawn="1"/>
        </p:nvSpPr>
        <p:spPr>
          <a:xfrm>
            <a:off x="0" y="2"/>
            <a:ext cx="9144000" cy="5151967"/>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Slide Number Placeholder 3"/>
          <p:cNvSpPr>
            <a:spLocks noGrp="1"/>
          </p:cNvSpPr>
          <p:nvPr>
            <p:ph type="sldNum" sz="quarter" idx="12"/>
          </p:nvPr>
        </p:nvSpPr>
        <p:spPr/>
        <p:txBody>
          <a:bodyPr/>
          <a:lstStyle>
            <a:lvl1pPr>
              <a:defRPr>
                <a:solidFill>
                  <a:schemeClr val="bg1">
                    <a:lumMod val="65000"/>
                  </a:schemeClr>
                </a:solidFill>
              </a:defRPr>
            </a:lvl1pPr>
          </a:lstStyle>
          <a:p>
            <a:fld id="{FC426674-5D70-A640-98FF-5508BF7AFA13}" type="slidenum">
              <a:rPr lang="en-CA" smtClean="0"/>
              <a:pPr/>
              <a:t>‹#›</a:t>
            </a:fld>
            <a:endParaRPr lang="en-CA" dirty="0"/>
          </a:p>
        </p:txBody>
      </p:sp>
      <p:pic>
        <p:nvPicPr>
          <p:cNvPr id="6" name="Graphic 5">
            <a:extLst>
              <a:ext uri="{FF2B5EF4-FFF2-40B4-BE49-F238E27FC236}">
                <a16:creationId xmlns:a16="http://schemas.microsoft.com/office/drawing/2014/main" id="{5A8413A8-DF1F-F142-B235-715719BF368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3489" y="933554"/>
            <a:ext cx="7557025" cy="3801413"/>
          </a:xfrm>
          <a:prstGeom prst="rect">
            <a:avLst/>
          </a:prstGeom>
        </p:spPr>
      </p:pic>
      <p:sp>
        <p:nvSpPr>
          <p:cNvPr id="7" name="Title 1">
            <a:extLst>
              <a:ext uri="{FF2B5EF4-FFF2-40B4-BE49-F238E27FC236}">
                <a16:creationId xmlns:a16="http://schemas.microsoft.com/office/drawing/2014/main" id="{2282397D-2249-D547-BFD3-A3FC74BF240B}"/>
              </a:ext>
            </a:extLst>
          </p:cNvPr>
          <p:cNvSpPr>
            <a:spLocks noGrp="1"/>
          </p:cNvSpPr>
          <p:nvPr>
            <p:ph type="title"/>
          </p:nvPr>
        </p:nvSpPr>
        <p:spPr>
          <a:xfrm>
            <a:off x="457200" y="191010"/>
            <a:ext cx="8229600" cy="546100"/>
          </a:xfrm>
        </p:spPr>
        <p:txBody>
          <a:bodyPr/>
          <a:lstStyle>
            <a:lvl1pPr algn="ctr">
              <a:defRPr sz="3600">
                <a:solidFill>
                  <a:schemeClr val="bg1"/>
                </a:solidFill>
              </a:defRPr>
            </a:lvl1pPr>
          </a:lstStyle>
          <a:p>
            <a:r>
              <a:rPr lang="en-US" noProof="0" dirty="0"/>
              <a:t>Click to edit Master title style</a:t>
            </a:r>
          </a:p>
        </p:txBody>
      </p:sp>
    </p:spTree>
    <p:extLst>
      <p:ext uri="{BB962C8B-B14F-4D97-AF65-F5344CB8AC3E}">
        <p14:creationId xmlns:p14="http://schemas.microsoft.com/office/powerpoint/2010/main" val="300575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Aqua_Sec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3DE995-8516-2D4C-8C13-2BE4025732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6858" y="1"/>
            <a:ext cx="10017715" cy="5151968"/>
          </a:xfrm>
          <a:prstGeom prst="rect">
            <a:avLst/>
          </a:prstGeom>
        </p:spPr>
      </p:pic>
      <p:pic>
        <p:nvPicPr>
          <p:cNvPr id="7" name="Picture 6" descr="Bkg_16x9_Section-networks.png">
            <a:extLst>
              <a:ext uri="{FF2B5EF4-FFF2-40B4-BE49-F238E27FC236}">
                <a16:creationId xmlns:a16="http://schemas.microsoft.com/office/drawing/2014/main" id="{B5FF2627-1CA3-4340-AEDD-962705E3AB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5214923" y="773881"/>
            <a:ext cx="6493476" cy="2262697"/>
          </a:xfrm>
          <a:prstGeom prst="rect">
            <a:avLst/>
          </a:prstGeom>
          <a:noFill/>
        </p:spPr>
      </p:pic>
      <p:sp>
        <p:nvSpPr>
          <p:cNvPr id="5" name="Slide Number Placeholder 4"/>
          <p:cNvSpPr>
            <a:spLocks noGrp="1"/>
          </p:cNvSpPr>
          <p:nvPr>
            <p:ph type="sldNum" sz="quarter" idx="13"/>
          </p:nvPr>
        </p:nvSpPr>
        <p:spPr/>
        <p:txBody>
          <a:bodyPr/>
          <a:lstStyle>
            <a:lvl1pPr>
              <a:defRPr>
                <a:solidFill>
                  <a:schemeClr val="bg1"/>
                </a:solidFill>
              </a:defRPr>
            </a:lvl1pPr>
          </a:lstStyle>
          <a:p>
            <a:fld id="{FC426674-5D70-A640-98FF-5508BF7AFA13}" type="slidenum">
              <a:rPr lang="en-CA" smtClean="0"/>
              <a:pPr/>
              <a:t>‹#›</a:t>
            </a:fld>
            <a:endParaRPr lang="en-CA" dirty="0"/>
          </a:p>
        </p:txBody>
      </p:sp>
    </p:spTree>
    <p:extLst>
      <p:ext uri="{BB962C8B-B14F-4D97-AF65-F5344CB8AC3E}">
        <p14:creationId xmlns:p14="http://schemas.microsoft.com/office/powerpoint/2010/main" val="299841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image" Target="../media/image13.jp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theme" Target="../theme/theme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9" name="Group 58"/>
          <p:cNvGrpSpPr/>
          <p:nvPr userDrawn="1"/>
        </p:nvGrpSpPr>
        <p:grpSpPr>
          <a:xfrm>
            <a:off x="457200" y="-248708"/>
            <a:ext cx="8229600" cy="5640917"/>
            <a:chOff x="457200" y="-248708"/>
            <a:chExt cx="8229600" cy="5640917"/>
          </a:xfrm>
        </p:grpSpPr>
        <p:cxnSp>
          <p:nvCxnSpPr>
            <p:cNvPr id="3" name="Connecteur droit 7"/>
            <p:cNvCxnSpPr/>
            <p:nvPr userDrawn="1"/>
          </p:nvCxnSpPr>
          <p:spPr>
            <a:xfrm>
              <a:off x="457200" y="-247650"/>
              <a:ext cx="0" cy="56388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7"/>
            <p:cNvCxnSpPr/>
            <p:nvPr userDrawn="1"/>
          </p:nvCxnSpPr>
          <p:spPr>
            <a:xfrm>
              <a:off x="8686800" y="-247650"/>
              <a:ext cx="0" cy="56388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userDrawn="1"/>
          </p:nvGrpSpPr>
          <p:grpSpPr>
            <a:xfrm>
              <a:off x="1273465" y="-248708"/>
              <a:ext cx="239814" cy="5640917"/>
              <a:chOff x="1269885" y="-248708"/>
              <a:chExt cx="239814" cy="5640917"/>
            </a:xfrm>
          </p:grpSpPr>
          <p:cxnSp>
            <p:nvCxnSpPr>
              <p:cNvPr id="18" name="Connecteur droit 9"/>
              <p:cNvCxnSpPr/>
              <p:nvPr userDrawn="1"/>
            </p:nvCxnSpPr>
            <p:spPr>
              <a:xfrm>
                <a:off x="126988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Connecteur droit 10"/>
              <p:cNvCxnSpPr/>
              <p:nvPr userDrawn="1"/>
            </p:nvCxnSpPr>
            <p:spPr>
              <a:xfrm>
                <a:off x="1509699"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3389747" y="-248708"/>
              <a:ext cx="242950" cy="5640917"/>
              <a:chOff x="3386410" y="-248708"/>
              <a:chExt cx="242950" cy="5640917"/>
            </a:xfrm>
          </p:grpSpPr>
          <p:cxnSp>
            <p:nvCxnSpPr>
              <p:cNvPr id="20" name="Connecteur droit 11"/>
              <p:cNvCxnSpPr/>
              <p:nvPr userDrawn="1"/>
            </p:nvCxnSpPr>
            <p:spPr>
              <a:xfrm>
                <a:off x="3629360"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13"/>
              <p:cNvCxnSpPr/>
              <p:nvPr userDrawn="1"/>
            </p:nvCxnSpPr>
            <p:spPr>
              <a:xfrm>
                <a:off x="3386410"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userDrawn="1"/>
          </p:nvGrpSpPr>
          <p:grpSpPr>
            <a:xfrm>
              <a:off x="2329544" y="-248708"/>
              <a:ext cx="243938" cy="5640917"/>
              <a:chOff x="2328147" y="-248708"/>
              <a:chExt cx="243938" cy="5640917"/>
            </a:xfrm>
          </p:grpSpPr>
          <p:cxnSp>
            <p:nvCxnSpPr>
              <p:cNvPr id="21" name="Connecteur droit 12"/>
              <p:cNvCxnSpPr/>
              <p:nvPr userDrawn="1"/>
            </p:nvCxnSpPr>
            <p:spPr>
              <a:xfrm>
                <a:off x="257208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Connecteur droit 14"/>
              <p:cNvCxnSpPr/>
              <p:nvPr userDrawn="1"/>
            </p:nvCxnSpPr>
            <p:spPr>
              <a:xfrm>
                <a:off x="2328147"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448962" y="-248708"/>
              <a:ext cx="243939" cy="5640917"/>
              <a:chOff x="4444673" y="-248708"/>
              <a:chExt cx="243939" cy="5640917"/>
            </a:xfrm>
          </p:grpSpPr>
          <p:cxnSp>
            <p:nvCxnSpPr>
              <p:cNvPr id="24" name="Connecteur droit 15"/>
              <p:cNvCxnSpPr/>
              <p:nvPr userDrawn="1"/>
            </p:nvCxnSpPr>
            <p:spPr>
              <a:xfrm>
                <a:off x="4444673"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Connecteur droit 16"/>
              <p:cNvCxnSpPr/>
              <p:nvPr userDrawn="1"/>
            </p:nvCxnSpPr>
            <p:spPr>
              <a:xfrm>
                <a:off x="4688612"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p:cNvGrpSpPr/>
            <p:nvPr userDrawn="1"/>
          </p:nvGrpSpPr>
          <p:grpSpPr>
            <a:xfrm>
              <a:off x="5509166" y="-248708"/>
              <a:ext cx="243938" cy="5640917"/>
              <a:chOff x="5502937" y="-248708"/>
              <a:chExt cx="243938" cy="5640917"/>
            </a:xfrm>
          </p:grpSpPr>
          <p:cxnSp>
            <p:nvCxnSpPr>
              <p:cNvPr id="26" name="Connecteur droit 17"/>
              <p:cNvCxnSpPr/>
              <p:nvPr userDrawn="1"/>
            </p:nvCxnSpPr>
            <p:spPr>
              <a:xfrm>
                <a:off x="5502937"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18"/>
              <p:cNvCxnSpPr/>
              <p:nvPr userDrawn="1"/>
            </p:nvCxnSpPr>
            <p:spPr>
              <a:xfrm>
                <a:off x="574687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userDrawn="1"/>
          </p:nvGrpSpPr>
          <p:grpSpPr>
            <a:xfrm>
              <a:off x="6569369" y="-248708"/>
              <a:ext cx="240966" cy="5640917"/>
              <a:chOff x="6564173" y="-248708"/>
              <a:chExt cx="240966" cy="5640917"/>
            </a:xfrm>
          </p:grpSpPr>
          <p:cxnSp>
            <p:nvCxnSpPr>
              <p:cNvPr id="28" name="Connecteur droit 19"/>
              <p:cNvCxnSpPr/>
              <p:nvPr userDrawn="1"/>
            </p:nvCxnSpPr>
            <p:spPr>
              <a:xfrm>
                <a:off x="6564173"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0"/>
              <p:cNvCxnSpPr/>
              <p:nvPr userDrawn="1"/>
            </p:nvCxnSpPr>
            <p:spPr>
              <a:xfrm>
                <a:off x="6805139"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7626600" y="-248708"/>
              <a:ext cx="243938" cy="5640917"/>
              <a:chOff x="7619464" y="-248708"/>
              <a:chExt cx="243938" cy="5640917"/>
            </a:xfrm>
          </p:grpSpPr>
          <p:cxnSp>
            <p:nvCxnSpPr>
              <p:cNvPr id="30" name="Connecteur droit 21"/>
              <p:cNvCxnSpPr/>
              <p:nvPr userDrawn="1"/>
            </p:nvCxnSpPr>
            <p:spPr>
              <a:xfrm>
                <a:off x="7619464"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onnecteur droit 22"/>
              <p:cNvCxnSpPr/>
              <p:nvPr userDrawn="1"/>
            </p:nvCxnSpPr>
            <p:spPr>
              <a:xfrm>
                <a:off x="7863402"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57" name="Group 56"/>
          <p:cNvGrpSpPr/>
          <p:nvPr userDrawn="1"/>
        </p:nvGrpSpPr>
        <p:grpSpPr>
          <a:xfrm>
            <a:off x="-220133" y="127000"/>
            <a:ext cx="9584266" cy="4897967"/>
            <a:chOff x="-304799" y="127000"/>
            <a:chExt cx="9753600" cy="4897967"/>
          </a:xfrm>
        </p:grpSpPr>
        <p:cxnSp>
          <p:nvCxnSpPr>
            <p:cNvPr id="33" name="Connecteur droit 27"/>
            <p:cNvCxnSpPr/>
            <p:nvPr userDrawn="1"/>
          </p:nvCxnSpPr>
          <p:spPr>
            <a:xfrm>
              <a:off x="-304799" y="127000"/>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Connecteur droit 31"/>
            <p:cNvCxnSpPr/>
            <p:nvPr userDrawn="1"/>
          </p:nvCxnSpPr>
          <p:spPr>
            <a:xfrm>
              <a:off x="-304799" y="5024967"/>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userDrawn="1"/>
          </p:nvGrpSpPr>
          <p:grpSpPr>
            <a:xfrm>
              <a:off x="-304799" y="811729"/>
              <a:ext cx="9753600" cy="156602"/>
              <a:chOff x="-304799" y="1474384"/>
              <a:chExt cx="9753600" cy="156602"/>
            </a:xfrm>
          </p:grpSpPr>
          <p:cxnSp>
            <p:nvCxnSpPr>
              <p:cNvPr id="37" name="Connecteur droit 32"/>
              <p:cNvCxnSpPr/>
              <p:nvPr userDrawn="1"/>
            </p:nvCxnSpPr>
            <p:spPr>
              <a:xfrm>
                <a:off x="-304799" y="1474384"/>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Connecteur droit 33"/>
              <p:cNvCxnSpPr/>
              <p:nvPr userDrawn="1"/>
            </p:nvCxnSpPr>
            <p:spPr>
              <a:xfrm>
                <a:off x="-304799" y="1630986"/>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1" name="Group 50"/>
            <p:cNvGrpSpPr/>
            <p:nvPr userDrawn="1"/>
          </p:nvGrpSpPr>
          <p:grpSpPr>
            <a:xfrm>
              <a:off x="-304799" y="1653060"/>
              <a:ext cx="9753600" cy="156602"/>
              <a:chOff x="-304799" y="2153761"/>
              <a:chExt cx="9753600" cy="156602"/>
            </a:xfrm>
          </p:grpSpPr>
          <p:cxnSp>
            <p:nvCxnSpPr>
              <p:cNvPr id="39" name="Connecteur droit 34"/>
              <p:cNvCxnSpPr/>
              <p:nvPr userDrawn="1"/>
            </p:nvCxnSpPr>
            <p:spPr>
              <a:xfrm>
                <a:off x="-304799" y="2153761"/>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Connecteur droit 35"/>
              <p:cNvCxnSpPr/>
              <p:nvPr userDrawn="1"/>
            </p:nvCxnSpPr>
            <p:spPr>
              <a:xfrm>
                <a:off x="-304799" y="2310363"/>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userDrawn="1"/>
          </p:nvGrpSpPr>
          <p:grpSpPr>
            <a:xfrm>
              <a:off x="-304799" y="2494391"/>
              <a:ext cx="9753600" cy="156603"/>
              <a:chOff x="-304799" y="2833304"/>
              <a:chExt cx="9753600" cy="156603"/>
            </a:xfrm>
          </p:grpSpPr>
          <p:cxnSp>
            <p:nvCxnSpPr>
              <p:cNvPr id="41" name="Connecteur droit 36"/>
              <p:cNvCxnSpPr/>
              <p:nvPr userDrawn="1"/>
            </p:nvCxnSpPr>
            <p:spPr>
              <a:xfrm>
                <a:off x="-304799" y="2833304"/>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Connecteur droit 37"/>
              <p:cNvCxnSpPr/>
              <p:nvPr userDrawn="1"/>
            </p:nvCxnSpPr>
            <p:spPr>
              <a:xfrm>
                <a:off x="-304799" y="2989907"/>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304799" y="3335723"/>
              <a:ext cx="9753600" cy="163181"/>
              <a:chOff x="-304799" y="3512682"/>
              <a:chExt cx="9753600" cy="163181"/>
            </a:xfrm>
          </p:grpSpPr>
          <p:cxnSp>
            <p:nvCxnSpPr>
              <p:cNvPr id="43" name="Connecteur droit 38"/>
              <p:cNvCxnSpPr/>
              <p:nvPr userDrawn="1"/>
            </p:nvCxnSpPr>
            <p:spPr>
              <a:xfrm>
                <a:off x="-304799" y="3512682"/>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Connecteur droit 39"/>
              <p:cNvCxnSpPr/>
              <p:nvPr userDrawn="1"/>
            </p:nvCxnSpPr>
            <p:spPr>
              <a:xfrm>
                <a:off x="-304799" y="3675863"/>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userDrawn="1"/>
          </p:nvGrpSpPr>
          <p:grpSpPr>
            <a:xfrm>
              <a:off x="-304799" y="4183633"/>
              <a:ext cx="9753600" cy="156603"/>
              <a:chOff x="-304799" y="4198638"/>
              <a:chExt cx="9753600" cy="156603"/>
            </a:xfrm>
          </p:grpSpPr>
          <p:cxnSp>
            <p:nvCxnSpPr>
              <p:cNvPr id="45" name="Connecteur droit 40"/>
              <p:cNvCxnSpPr/>
              <p:nvPr userDrawn="1"/>
            </p:nvCxnSpPr>
            <p:spPr>
              <a:xfrm>
                <a:off x="-304799" y="4198638"/>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Connecteur droit 41"/>
              <p:cNvCxnSpPr/>
              <p:nvPr userDrawn="1"/>
            </p:nvCxnSpPr>
            <p:spPr>
              <a:xfrm>
                <a:off x="-304799" y="4355241"/>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13" name="Picture 12" descr="Bkg_16x9.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2" name="Title Placeholder 11"/>
          <p:cNvSpPr>
            <a:spLocks noGrp="1"/>
          </p:cNvSpPr>
          <p:nvPr>
            <p:ph type="title"/>
          </p:nvPr>
        </p:nvSpPr>
        <p:spPr>
          <a:xfrm>
            <a:off x="457200" y="127000"/>
            <a:ext cx="8229600" cy="546100"/>
          </a:xfrm>
          <a:prstGeom prst="rect">
            <a:avLst/>
          </a:prstGeom>
        </p:spPr>
        <p:txBody>
          <a:bodyPr vert="horz" lIns="0" tIns="0" rIns="0" bIns="0" rtlCol="0" anchor="ctr" anchorCtr="0">
            <a:noAutofit/>
          </a:bodyPr>
          <a:lstStyle/>
          <a:p>
            <a:r>
              <a:rPr lang="en-US" noProof="0" dirty="0"/>
              <a:t>Click to edit Master title style</a:t>
            </a:r>
          </a:p>
        </p:txBody>
      </p:sp>
      <p:sp>
        <p:nvSpPr>
          <p:cNvPr id="15" name="Footer Placeholder 14"/>
          <p:cNvSpPr>
            <a:spLocks noGrp="1"/>
          </p:cNvSpPr>
          <p:nvPr>
            <p:ph type="ftr" sz="quarter" idx="3"/>
          </p:nvPr>
        </p:nvSpPr>
        <p:spPr>
          <a:xfrm>
            <a:off x="7437966" y="4877330"/>
            <a:ext cx="1337734" cy="274637"/>
          </a:xfrm>
          <a:prstGeom prst="rect">
            <a:avLst/>
          </a:prstGeom>
        </p:spPr>
        <p:txBody>
          <a:bodyPr vert="horz" lIns="0" tIns="45720" rIns="0" bIns="45720" rtlCol="0" anchor="ctr"/>
          <a:lstStyle>
            <a:lvl1pPr marL="0" marR="0" indent="0" algn="r" defTabSz="457178" rtl="0" eaLnBrk="1" fontAlgn="auto" latinLnBrk="0" hangingPunct="1">
              <a:lnSpc>
                <a:spcPct val="100000"/>
              </a:lnSpc>
              <a:spcBef>
                <a:spcPts val="0"/>
              </a:spcBef>
              <a:spcAft>
                <a:spcPts val="0"/>
              </a:spcAft>
              <a:buClrTx/>
              <a:buSzTx/>
              <a:buFontTx/>
              <a:buNone/>
              <a:tabLst/>
              <a:defRPr lang="en-CA" b="0" i="0">
                <a:effectLst/>
              </a:defRPr>
            </a:lvl1pPr>
          </a:lstStyle>
          <a:p>
            <a:pPr>
              <a:defRPr/>
            </a:pPr>
            <a:r>
              <a:rPr kumimoji="0" lang="en-US" sz="500" b="0" i="0" u="none" strike="noStrike" kern="1200" cap="none" spc="0" normalizeH="0" baseline="0" noProof="0" dirty="0">
                <a:ln>
                  <a:noFill/>
                </a:ln>
                <a:solidFill>
                  <a:prstClr val="white">
                    <a:lumMod val="75000"/>
                  </a:prstClr>
                </a:solidFill>
                <a:effectLst/>
                <a:uLnTx/>
                <a:uFillTx/>
                <a:latin typeface="+mn-lt"/>
                <a:ea typeface="+mn-ea"/>
                <a:cs typeface="Roboto"/>
              </a:rPr>
              <a:t>© 2018-2019 EXFO Inc. All rights reserved.</a:t>
            </a:r>
          </a:p>
        </p:txBody>
      </p:sp>
      <p:sp>
        <p:nvSpPr>
          <p:cNvPr id="16" name="Date Placeholder 15"/>
          <p:cNvSpPr>
            <a:spLocks noGrp="1"/>
          </p:cNvSpPr>
          <p:nvPr>
            <p:ph type="dt" sz="half" idx="2"/>
          </p:nvPr>
        </p:nvSpPr>
        <p:spPr>
          <a:xfrm>
            <a:off x="-2328333" y="4767263"/>
            <a:ext cx="2133600" cy="274637"/>
          </a:xfrm>
          <a:prstGeom prst="rect">
            <a:avLst/>
          </a:prstGeom>
        </p:spPr>
        <p:txBody>
          <a:bodyPr vert="horz" lIns="0" tIns="0" rIns="0" bIns="0" rtlCol="0" anchor="t" anchorCtr="0"/>
          <a:lstStyle>
            <a:lvl1pPr algn="l">
              <a:defRPr sz="1200">
                <a:solidFill>
                  <a:schemeClr val="bg1"/>
                </a:solidFill>
                <a:latin typeface="Roboto Light"/>
                <a:cs typeface="Roboto Light"/>
              </a:defRPr>
            </a:lvl1pPr>
          </a:lstStyle>
          <a:p>
            <a:endParaRPr lang="en-CA" dirty="0"/>
          </a:p>
        </p:txBody>
      </p:sp>
      <p:sp>
        <p:nvSpPr>
          <p:cNvPr id="17" name="Slide Number Placeholder 16"/>
          <p:cNvSpPr>
            <a:spLocks noGrp="1"/>
          </p:cNvSpPr>
          <p:nvPr>
            <p:ph type="sldNum" sz="quarter" idx="4"/>
          </p:nvPr>
        </p:nvSpPr>
        <p:spPr>
          <a:xfrm>
            <a:off x="8864601" y="4869392"/>
            <a:ext cx="296333" cy="274637"/>
          </a:xfrm>
          <a:prstGeom prst="rect">
            <a:avLst/>
          </a:prstGeom>
        </p:spPr>
        <p:txBody>
          <a:bodyPr vert="horz" lIns="0" tIns="45720" rIns="0" bIns="45720" rtlCol="0" anchor="ctr"/>
          <a:lstStyle>
            <a:lvl1pPr algn="l">
              <a:defRPr sz="1000">
                <a:solidFill>
                  <a:schemeClr val="bg1">
                    <a:lumMod val="65000"/>
                  </a:schemeClr>
                </a:solidFill>
              </a:defRPr>
            </a:lvl1pPr>
          </a:lstStyle>
          <a:p>
            <a:fld id="{FC426674-5D70-A640-98FF-5508BF7AFA13}" type="slidenum">
              <a:rPr lang="en-US" smtClean="0"/>
              <a:pPr/>
              <a:t>‹#›</a:t>
            </a:fld>
            <a:endParaRPr lang="en-US" dirty="0"/>
          </a:p>
        </p:txBody>
      </p:sp>
      <p:sp>
        <p:nvSpPr>
          <p:cNvPr id="4" name="Text Placeholder 3"/>
          <p:cNvSpPr>
            <a:spLocks noGrp="1"/>
          </p:cNvSpPr>
          <p:nvPr>
            <p:ph type="body" idx="1"/>
          </p:nvPr>
        </p:nvSpPr>
        <p:spPr>
          <a:xfrm>
            <a:off x="457200" y="977899"/>
            <a:ext cx="8229600" cy="3708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59527613"/>
      </p:ext>
    </p:extLst>
  </p:cSld>
  <p:clrMap bg1="lt1" tx1="dk1" bg2="lt2" tx2="dk2" accent1="accent1" accent2="accent2" accent3="accent3" accent4="accent4" accent5="accent5" accent6="accent6" hlink="hlink" folHlink="folHlink"/>
  <p:sldLayoutIdLst>
    <p:sldLayoutId id="2147484063" r:id="rId1"/>
    <p:sldLayoutId id="2147484040" r:id="rId2"/>
    <p:sldLayoutId id="2147484092" r:id="rId3"/>
    <p:sldLayoutId id="2147484042" r:id="rId4"/>
    <p:sldLayoutId id="2147484055" r:id="rId5"/>
    <p:sldLayoutId id="2147484062" r:id="rId6"/>
    <p:sldLayoutId id="2147484057" r:id="rId7"/>
  </p:sldLayoutIdLst>
  <p:hf hdr="0" dt="0"/>
  <p:txStyles>
    <p:titleStyle>
      <a:lvl1pPr algn="l" defTabSz="457200"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p:titleStyle>
    <p:bodyStyle>
      <a:lvl1pPr marL="0" indent="0" algn="l" defTabSz="457200" rtl="0" eaLnBrk="1" latinLnBrk="0" hangingPunct="1">
        <a:lnSpc>
          <a:spcPct val="100000"/>
        </a:lnSpc>
        <a:spcBef>
          <a:spcPts val="1000"/>
        </a:spcBef>
        <a:spcAft>
          <a:spcPts val="600"/>
        </a:spcAft>
        <a:buFont typeface="Arial"/>
        <a:buNone/>
        <a:defRPr sz="1800" kern="1200">
          <a:solidFill>
            <a:srgbClr val="FFFFFF"/>
          </a:solidFill>
          <a:latin typeface="Roboto"/>
          <a:ea typeface="+mn-ea"/>
          <a:cs typeface="Roboto"/>
        </a:defRPr>
      </a:lvl1pPr>
      <a:lvl2pPr marL="0" indent="0" algn="l" defTabSz="457200" rtl="0" eaLnBrk="1" latinLnBrk="0" hangingPunct="1">
        <a:lnSpc>
          <a:spcPct val="110000"/>
        </a:lnSpc>
        <a:spcBef>
          <a:spcPts val="500"/>
        </a:spcBef>
        <a:spcAft>
          <a:spcPts val="500"/>
        </a:spcAft>
        <a:buFont typeface="Arial"/>
        <a:buNone/>
        <a:tabLst/>
        <a:defRPr lang="fr-CA" sz="1400" b="0" i="0" kern="1200" dirty="0" smtClean="0">
          <a:solidFill>
            <a:srgbClr val="FFFFFF"/>
          </a:solidFill>
          <a:latin typeface="Roboto" panose="02000000000000000000" pitchFamily="2" charset="0"/>
          <a:ea typeface="Roboto" panose="02000000000000000000" pitchFamily="2" charset="0"/>
          <a:cs typeface="Roboto" panose="02000000000000000000" pitchFamily="2" charset="0"/>
        </a:defRPr>
      </a:lvl2pPr>
      <a:lvl3pPr marL="180975" indent="-180975" algn="l" defTabSz="457200" rtl="0" eaLnBrk="1" latinLnBrk="0" hangingPunct="1">
        <a:lnSpc>
          <a:spcPct val="110000"/>
        </a:lnSpc>
        <a:spcBef>
          <a:spcPts val="500"/>
        </a:spcBef>
        <a:spcAft>
          <a:spcPts val="500"/>
        </a:spcAft>
        <a:buFont typeface="Roboto Light" panose="02000000000000000000" pitchFamily="2" charset="0"/>
        <a:buChar char="–"/>
        <a:defRPr sz="1400" b="0" i="0" kern="1200">
          <a:solidFill>
            <a:srgbClr val="FFFFFF"/>
          </a:solidFill>
          <a:latin typeface="+mn-lt"/>
          <a:ea typeface="Roboto" panose="02000000000000000000" pitchFamily="2" charset="0"/>
          <a:cs typeface="Roboto" panose="02000000000000000000" pitchFamily="2" charset="0"/>
        </a:defRPr>
      </a:lvl3pPr>
      <a:lvl4pPr marL="355600" indent="-152400" algn="l" defTabSz="457200" rtl="0" eaLnBrk="1" latinLnBrk="0" hangingPunct="1">
        <a:lnSpc>
          <a:spcPct val="110000"/>
        </a:lnSpc>
        <a:spcBef>
          <a:spcPts val="300"/>
        </a:spcBef>
        <a:spcAft>
          <a:spcPts val="300"/>
        </a:spcAft>
        <a:buFont typeface="Roboto Light" panose="02000000000000000000" pitchFamily="2" charset="0"/>
        <a:buChar char="–"/>
        <a:defRPr sz="1200" b="0" i="0" kern="1200">
          <a:solidFill>
            <a:srgbClr val="FFFFFF"/>
          </a:solidFill>
          <a:latin typeface="+mn-lt"/>
          <a:ea typeface="Roboto" panose="02000000000000000000" pitchFamily="2" charset="0"/>
          <a:cs typeface="Roboto" panose="02000000000000000000" pitchFamily="2" charset="0"/>
        </a:defRPr>
      </a:lvl4pPr>
      <a:lvl5pPr marL="342900" indent="-342900" algn="l" defTabSz="457200"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9" name="Group 58"/>
          <p:cNvGrpSpPr/>
          <p:nvPr userDrawn="1"/>
        </p:nvGrpSpPr>
        <p:grpSpPr>
          <a:xfrm>
            <a:off x="457200" y="-248707"/>
            <a:ext cx="8229600" cy="5640917"/>
            <a:chOff x="457200" y="-248708"/>
            <a:chExt cx="8229600" cy="5640917"/>
          </a:xfrm>
        </p:grpSpPr>
        <p:cxnSp>
          <p:nvCxnSpPr>
            <p:cNvPr id="3" name="Connecteur droit 7"/>
            <p:cNvCxnSpPr/>
            <p:nvPr userDrawn="1"/>
          </p:nvCxnSpPr>
          <p:spPr>
            <a:xfrm>
              <a:off x="457200" y="-247650"/>
              <a:ext cx="0" cy="56388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7"/>
            <p:cNvCxnSpPr/>
            <p:nvPr userDrawn="1"/>
          </p:nvCxnSpPr>
          <p:spPr>
            <a:xfrm>
              <a:off x="8686800" y="-247650"/>
              <a:ext cx="0" cy="56388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userDrawn="1"/>
          </p:nvGrpSpPr>
          <p:grpSpPr>
            <a:xfrm>
              <a:off x="1273465" y="-248708"/>
              <a:ext cx="239814" cy="5640917"/>
              <a:chOff x="1269885" y="-248708"/>
              <a:chExt cx="239814" cy="5640917"/>
            </a:xfrm>
          </p:grpSpPr>
          <p:cxnSp>
            <p:nvCxnSpPr>
              <p:cNvPr id="18" name="Connecteur droit 9"/>
              <p:cNvCxnSpPr/>
              <p:nvPr userDrawn="1"/>
            </p:nvCxnSpPr>
            <p:spPr>
              <a:xfrm>
                <a:off x="126988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Connecteur droit 10"/>
              <p:cNvCxnSpPr/>
              <p:nvPr userDrawn="1"/>
            </p:nvCxnSpPr>
            <p:spPr>
              <a:xfrm>
                <a:off x="1509699"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3389747" y="-248708"/>
              <a:ext cx="242950" cy="5640917"/>
              <a:chOff x="3386410" y="-248708"/>
              <a:chExt cx="242950" cy="5640917"/>
            </a:xfrm>
          </p:grpSpPr>
          <p:cxnSp>
            <p:nvCxnSpPr>
              <p:cNvPr id="20" name="Connecteur droit 11"/>
              <p:cNvCxnSpPr/>
              <p:nvPr userDrawn="1"/>
            </p:nvCxnSpPr>
            <p:spPr>
              <a:xfrm>
                <a:off x="3629360"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13"/>
              <p:cNvCxnSpPr/>
              <p:nvPr userDrawn="1"/>
            </p:nvCxnSpPr>
            <p:spPr>
              <a:xfrm>
                <a:off x="3386410"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userDrawn="1"/>
          </p:nvGrpSpPr>
          <p:grpSpPr>
            <a:xfrm>
              <a:off x="2329544" y="-248708"/>
              <a:ext cx="243938" cy="5640917"/>
              <a:chOff x="2328147" y="-248708"/>
              <a:chExt cx="243938" cy="5640917"/>
            </a:xfrm>
          </p:grpSpPr>
          <p:cxnSp>
            <p:nvCxnSpPr>
              <p:cNvPr id="21" name="Connecteur droit 12"/>
              <p:cNvCxnSpPr/>
              <p:nvPr userDrawn="1"/>
            </p:nvCxnSpPr>
            <p:spPr>
              <a:xfrm>
                <a:off x="257208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Connecteur droit 14"/>
              <p:cNvCxnSpPr/>
              <p:nvPr userDrawn="1"/>
            </p:nvCxnSpPr>
            <p:spPr>
              <a:xfrm>
                <a:off x="2328147"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448962" y="-248708"/>
              <a:ext cx="243939" cy="5640917"/>
              <a:chOff x="4444673" y="-248708"/>
              <a:chExt cx="243939" cy="5640917"/>
            </a:xfrm>
          </p:grpSpPr>
          <p:cxnSp>
            <p:nvCxnSpPr>
              <p:cNvPr id="24" name="Connecteur droit 15"/>
              <p:cNvCxnSpPr/>
              <p:nvPr userDrawn="1"/>
            </p:nvCxnSpPr>
            <p:spPr>
              <a:xfrm>
                <a:off x="4444673"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Connecteur droit 16"/>
              <p:cNvCxnSpPr/>
              <p:nvPr userDrawn="1"/>
            </p:nvCxnSpPr>
            <p:spPr>
              <a:xfrm>
                <a:off x="4688612"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p:cNvGrpSpPr/>
            <p:nvPr userDrawn="1"/>
          </p:nvGrpSpPr>
          <p:grpSpPr>
            <a:xfrm>
              <a:off x="5509166" y="-248708"/>
              <a:ext cx="243938" cy="5640917"/>
              <a:chOff x="5502937" y="-248708"/>
              <a:chExt cx="243938" cy="5640917"/>
            </a:xfrm>
          </p:grpSpPr>
          <p:cxnSp>
            <p:nvCxnSpPr>
              <p:cNvPr id="26" name="Connecteur droit 17"/>
              <p:cNvCxnSpPr/>
              <p:nvPr userDrawn="1"/>
            </p:nvCxnSpPr>
            <p:spPr>
              <a:xfrm>
                <a:off x="5502937"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18"/>
              <p:cNvCxnSpPr/>
              <p:nvPr userDrawn="1"/>
            </p:nvCxnSpPr>
            <p:spPr>
              <a:xfrm>
                <a:off x="574687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userDrawn="1"/>
          </p:nvGrpSpPr>
          <p:grpSpPr>
            <a:xfrm>
              <a:off x="6569369" y="-248708"/>
              <a:ext cx="240966" cy="5640917"/>
              <a:chOff x="6564173" y="-248708"/>
              <a:chExt cx="240966" cy="5640917"/>
            </a:xfrm>
          </p:grpSpPr>
          <p:cxnSp>
            <p:nvCxnSpPr>
              <p:cNvPr id="28" name="Connecteur droit 19"/>
              <p:cNvCxnSpPr/>
              <p:nvPr userDrawn="1"/>
            </p:nvCxnSpPr>
            <p:spPr>
              <a:xfrm>
                <a:off x="6564173"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0"/>
              <p:cNvCxnSpPr/>
              <p:nvPr userDrawn="1"/>
            </p:nvCxnSpPr>
            <p:spPr>
              <a:xfrm>
                <a:off x="6805139"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7626600" y="-248708"/>
              <a:ext cx="243938" cy="5640917"/>
              <a:chOff x="7619464" y="-248708"/>
              <a:chExt cx="243938" cy="5640917"/>
            </a:xfrm>
          </p:grpSpPr>
          <p:cxnSp>
            <p:nvCxnSpPr>
              <p:cNvPr id="30" name="Connecteur droit 21"/>
              <p:cNvCxnSpPr/>
              <p:nvPr userDrawn="1"/>
            </p:nvCxnSpPr>
            <p:spPr>
              <a:xfrm>
                <a:off x="7619464"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onnecteur droit 22"/>
              <p:cNvCxnSpPr/>
              <p:nvPr userDrawn="1"/>
            </p:nvCxnSpPr>
            <p:spPr>
              <a:xfrm>
                <a:off x="7863402"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57" name="Group 56"/>
          <p:cNvGrpSpPr/>
          <p:nvPr userDrawn="1"/>
        </p:nvGrpSpPr>
        <p:grpSpPr>
          <a:xfrm>
            <a:off x="-220133" y="127001"/>
            <a:ext cx="9584266" cy="4897967"/>
            <a:chOff x="-304799" y="127000"/>
            <a:chExt cx="9753600" cy="4897967"/>
          </a:xfrm>
        </p:grpSpPr>
        <p:cxnSp>
          <p:nvCxnSpPr>
            <p:cNvPr id="33" name="Connecteur droit 27"/>
            <p:cNvCxnSpPr/>
            <p:nvPr userDrawn="1"/>
          </p:nvCxnSpPr>
          <p:spPr>
            <a:xfrm>
              <a:off x="-304799" y="127000"/>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Connecteur droit 31"/>
            <p:cNvCxnSpPr/>
            <p:nvPr userDrawn="1"/>
          </p:nvCxnSpPr>
          <p:spPr>
            <a:xfrm>
              <a:off x="-304799" y="5024967"/>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userDrawn="1"/>
          </p:nvGrpSpPr>
          <p:grpSpPr>
            <a:xfrm>
              <a:off x="-304799" y="811729"/>
              <a:ext cx="9753600" cy="156602"/>
              <a:chOff x="-304799" y="1474384"/>
              <a:chExt cx="9753600" cy="156602"/>
            </a:xfrm>
          </p:grpSpPr>
          <p:cxnSp>
            <p:nvCxnSpPr>
              <p:cNvPr id="37" name="Connecteur droit 32"/>
              <p:cNvCxnSpPr/>
              <p:nvPr userDrawn="1"/>
            </p:nvCxnSpPr>
            <p:spPr>
              <a:xfrm>
                <a:off x="-304799" y="1474384"/>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Connecteur droit 33"/>
              <p:cNvCxnSpPr/>
              <p:nvPr userDrawn="1"/>
            </p:nvCxnSpPr>
            <p:spPr>
              <a:xfrm>
                <a:off x="-304799" y="1630986"/>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1" name="Group 50"/>
            <p:cNvGrpSpPr/>
            <p:nvPr userDrawn="1"/>
          </p:nvGrpSpPr>
          <p:grpSpPr>
            <a:xfrm>
              <a:off x="-304799" y="1653060"/>
              <a:ext cx="9753600" cy="156602"/>
              <a:chOff x="-304799" y="2153761"/>
              <a:chExt cx="9753600" cy="156602"/>
            </a:xfrm>
          </p:grpSpPr>
          <p:cxnSp>
            <p:nvCxnSpPr>
              <p:cNvPr id="39" name="Connecteur droit 34"/>
              <p:cNvCxnSpPr/>
              <p:nvPr userDrawn="1"/>
            </p:nvCxnSpPr>
            <p:spPr>
              <a:xfrm>
                <a:off x="-304799" y="2153761"/>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Connecteur droit 35"/>
              <p:cNvCxnSpPr/>
              <p:nvPr userDrawn="1"/>
            </p:nvCxnSpPr>
            <p:spPr>
              <a:xfrm>
                <a:off x="-304799" y="2310363"/>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userDrawn="1"/>
          </p:nvGrpSpPr>
          <p:grpSpPr>
            <a:xfrm>
              <a:off x="-304799" y="2494391"/>
              <a:ext cx="9753600" cy="156603"/>
              <a:chOff x="-304799" y="2833304"/>
              <a:chExt cx="9753600" cy="156603"/>
            </a:xfrm>
          </p:grpSpPr>
          <p:cxnSp>
            <p:nvCxnSpPr>
              <p:cNvPr id="41" name="Connecteur droit 36"/>
              <p:cNvCxnSpPr/>
              <p:nvPr userDrawn="1"/>
            </p:nvCxnSpPr>
            <p:spPr>
              <a:xfrm>
                <a:off x="-304799" y="2833304"/>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Connecteur droit 37"/>
              <p:cNvCxnSpPr/>
              <p:nvPr userDrawn="1"/>
            </p:nvCxnSpPr>
            <p:spPr>
              <a:xfrm>
                <a:off x="-304799" y="2989907"/>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304799" y="3335723"/>
              <a:ext cx="9753600" cy="163181"/>
              <a:chOff x="-304799" y="3512682"/>
              <a:chExt cx="9753600" cy="163181"/>
            </a:xfrm>
          </p:grpSpPr>
          <p:cxnSp>
            <p:nvCxnSpPr>
              <p:cNvPr id="43" name="Connecteur droit 38"/>
              <p:cNvCxnSpPr/>
              <p:nvPr userDrawn="1"/>
            </p:nvCxnSpPr>
            <p:spPr>
              <a:xfrm>
                <a:off x="-304799" y="3512682"/>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Connecteur droit 39"/>
              <p:cNvCxnSpPr/>
              <p:nvPr userDrawn="1"/>
            </p:nvCxnSpPr>
            <p:spPr>
              <a:xfrm>
                <a:off x="-304799" y="3675863"/>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userDrawn="1"/>
          </p:nvGrpSpPr>
          <p:grpSpPr>
            <a:xfrm>
              <a:off x="-304799" y="4183633"/>
              <a:ext cx="9753600" cy="156603"/>
              <a:chOff x="-304799" y="4198638"/>
              <a:chExt cx="9753600" cy="156603"/>
            </a:xfrm>
          </p:grpSpPr>
          <p:cxnSp>
            <p:nvCxnSpPr>
              <p:cNvPr id="45" name="Connecteur droit 40"/>
              <p:cNvCxnSpPr/>
              <p:nvPr userDrawn="1"/>
            </p:nvCxnSpPr>
            <p:spPr>
              <a:xfrm>
                <a:off x="-304799" y="4198638"/>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Connecteur droit 41"/>
              <p:cNvCxnSpPr/>
              <p:nvPr userDrawn="1"/>
            </p:nvCxnSpPr>
            <p:spPr>
              <a:xfrm>
                <a:off x="-304799" y="4355241"/>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13" name="Picture 12" descr="Bkg_16x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9141291" cy="5143500"/>
          </a:xfrm>
          <a:prstGeom prst="rect">
            <a:avLst/>
          </a:prstGeom>
        </p:spPr>
      </p:pic>
      <p:sp>
        <p:nvSpPr>
          <p:cNvPr id="12" name="Title Placeholder 11"/>
          <p:cNvSpPr>
            <a:spLocks noGrp="1"/>
          </p:cNvSpPr>
          <p:nvPr>
            <p:ph type="title"/>
          </p:nvPr>
        </p:nvSpPr>
        <p:spPr>
          <a:xfrm>
            <a:off x="457200" y="127001"/>
            <a:ext cx="8229600" cy="546100"/>
          </a:xfrm>
          <a:prstGeom prst="rect">
            <a:avLst/>
          </a:prstGeom>
        </p:spPr>
        <p:txBody>
          <a:bodyPr vert="horz" lIns="0" tIns="0" rIns="0" bIns="0" rtlCol="0" anchor="ctr" anchorCtr="0">
            <a:noAutofit/>
          </a:bodyPr>
          <a:lstStyle/>
          <a:p>
            <a:r>
              <a:rPr lang="en-US" noProof="0" dirty="0"/>
              <a:t>Click to edit Master title style</a:t>
            </a:r>
          </a:p>
        </p:txBody>
      </p:sp>
      <p:sp>
        <p:nvSpPr>
          <p:cNvPr id="17" name="Slide Number Placeholder 16"/>
          <p:cNvSpPr>
            <a:spLocks noGrp="1"/>
          </p:cNvSpPr>
          <p:nvPr>
            <p:ph type="sldNum" sz="quarter" idx="4"/>
          </p:nvPr>
        </p:nvSpPr>
        <p:spPr>
          <a:xfrm>
            <a:off x="8864602" y="4869393"/>
            <a:ext cx="296333" cy="274637"/>
          </a:xfrm>
          <a:prstGeom prst="rect">
            <a:avLst/>
          </a:prstGeom>
        </p:spPr>
        <p:txBody>
          <a:bodyPr vert="horz" lIns="0" tIns="45720" rIns="0" bIns="45720" rtlCol="0" anchor="ctr"/>
          <a:lstStyle>
            <a:lvl1pPr algn="l">
              <a:defRPr sz="1000">
                <a:solidFill>
                  <a:schemeClr val="bg1">
                    <a:lumMod val="65000"/>
                  </a:schemeClr>
                </a:solidFill>
              </a:defRPr>
            </a:lvl1pPr>
          </a:lstStyle>
          <a:p>
            <a:fld id="{FC426674-5D70-A640-98FF-5508BF7AFA13}" type="slidenum">
              <a:rPr lang="en-US" smtClean="0"/>
              <a:pPr/>
              <a:t>‹#›</a:t>
            </a:fld>
            <a:endParaRPr lang="en-US" dirty="0"/>
          </a:p>
        </p:txBody>
      </p:sp>
      <p:sp>
        <p:nvSpPr>
          <p:cNvPr id="4" name="Text Placeholder 3"/>
          <p:cNvSpPr>
            <a:spLocks noGrp="1"/>
          </p:cNvSpPr>
          <p:nvPr>
            <p:ph type="body" idx="1"/>
          </p:nvPr>
        </p:nvSpPr>
        <p:spPr>
          <a:xfrm>
            <a:off x="457200" y="977900"/>
            <a:ext cx="8229600" cy="3708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304740350"/>
      </p:ext>
    </p:extLst>
  </p:cSld>
  <p:clrMap bg1="lt1" tx1="dk1" bg2="lt2" tx2="dk2" accent1="accent1" accent2="accent2" accent3="accent3" accent4="accent4" accent5="accent5" accent6="accent6" hlink="hlink" folHlink="folHlink"/>
  <p:sldLayoutIdLst>
    <p:sldLayoutId id="2147484060" r:id="rId1"/>
  </p:sldLayoutIdLst>
  <p:hf hdr="0" dt="0"/>
  <p:txStyles>
    <p:titleStyle>
      <a:lvl1pPr algn="l" defTabSz="457189"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p:titleStyle>
    <p:bodyStyle>
      <a:lvl1pPr marL="0" indent="0" algn="l" defTabSz="457189" rtl="0" eaLnBrk="1" latinLnBrk="0" hangingPunct="1">
        <a:lnSpc>
          <a:spcPct val="100000"/>
        </a:lnSpc>
        <a:spcBef>
          <a:spcPts val="1000"/>
        </a:spcBef>
        <a:spcAft>
          <a:spcPts val="600"/>
        </a:spcAft>
        <a:buFont typeface="Arial"/>
        <a:buNone/>
        <a:defRPr sz="1800" kern="1200">
          <a:solidFill>
            <a:srgbClr val="FFFFFF"/>
          </a:solidFill>
          <a:latin typeface="Roboto"/>
          <a:ea typeface="+mn-ea"/>
          <a:cs typeface="Roboto"/>
        </a:defRPr>
      </a:lvl1pPr>
      <a:lvl2pPr marL="0" indent="0" algn="l" defTabSz="457189" rtl="0" eaLnBrk="1" latinLnBrk="0" hangingPunct="1">
        <a:lnSpc>
          <a:spcPct val="110000"/>
        </a:lnSpc>
        <a:spcBef>
          <a:spcPts val="500"/>
        </a:spcBef>
        <a:spcAft>
          <a:spcPts val="500"/>
        </a:spcAft>
        <a:buFont typeface="Arial"/>
        <a:buNone/>
        <a:tabLst/>
        <a:defRPr lang="fr-CA" sz="1400" b="0" i="0" kern="1200" dirty="0" smtClean="0">
          <a:solidFill>
            <a:srgbClr val="FFFFFF"/>
          </a:solidFill>
          <a:latin typeface="Roboto" panose="02000000000000000000" pitchFamily="2" charset="0"/>
          <a:ea typeface="Roboto" panose="02000000000000000000" pitchFamily="2" charset="0"/>
          <a:cs typeface="Roboto" panose="02000000000000000000" pitchFamily="2" charset="0"/>
        </a:defRPr>
      </a:lvl2pPr>
      <a:lvl3pPr marL="180971" indent="-180971" algn="l" defTabSz="457189" rtl="0" eaLnBrk="1" latinLnBrk="0" hangingPunct="1">
        <a:lnSpc>
          <a:spcPct val="110000"/>
        </a:lnSpc>
        <a:spcBef>
          <a:spcPts val="500"/>
        </a:spcBef>
        <a:spcAft>
          <a:spcPts val="500"/>
        </a:spcAft>
        <a:buFont typeface="Roboto Light" panose="02000000000000000000" pitchFamily="2" charset="0"/>
        <a:buChar char="–"/>
        <a:defRPr sz="1400" b="0" i="0" kern="1200">
          <a:solidFill>
            <a:srgbClr val="FFFFFF"/>
          </a:solidFill>
          <a:latin typeface="+mn-lt"/>
          <a:ea typeface="Roboto" panose="02000000000000000000" pitchFamily="2" charset="0"/>
          <a:cs typeface="Roboto" panose="02000000000000000000" pitchFamily="2" charset="0"/>
        </a:defRPr>
      </a:lvl3pPr>
      <a:lvl4pPr marL="355591" indent="-152396" algn="l" defTabSz="457189" rtl="0" eaLnBrk="1" latinLnBrk="0" hangingPunct="1">
        <a:lnSpc>
          <a:spcPct val="110000"/>
        </a:lnSpc>
        <a:spcBef>
          <a:spcPts val="300"/>
        </a:spcBef>
        <a:spcAft>
          <a:spcPts val="300"/>
        </a:spcAft>
        <a:buFont typeface="Roboto Light" panose="02000000000000000000" pitchFamily="2" charset="0"/>
        <a:buChar char="–"/>
        <a:defRPr sz="1200" b="0" i="0" kern="1200">
          <a:solidFill>
            <a:srgbClr val="FFFFFF"/>
          </a:solidFill>
          <a:latin typeface="+mn-lt"/>
          <a:ea typeface="Roboto" panose="02000000000000000000" pitchFamily="2" charset="0"/>
          <a:cs typeface="Roboto" panose="02000000000000000000" pitchFamily="2" charset="0"/>
        </a:defRPr>
      </a:lvl4pPr>
      <a:lvl5pPr marL="342892" indent="-342892" algn="l" defTabSz="457189"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9" name="Group 58"/>
          <p:cNvGrpSpPr/>
          <p:nvPr userDrawn="1"/>
        </p:nvGrpSpPr>
        <p:grpSpPr>
          <a:xfrm>
            <a:off x="457200" y="-248707"/>
            <a:ext cx="8229600" cy="5640917"/>
            <a:chOff x="457200" y="-248708"/>
            <a:chExt cx="8229600" cy="5640917"/>
          </a:xfrm>
        </p:grpSpPr>
        <p:cxnSp>
          <p:nvCxnSpPr>
            <p:cNvPr id="3" name="Connecteur droit 7"/>
            <p:cNvCxnSpPr/>
            <p:nvPr userDrawn="1"/>
          </p:nvCxnSpPr>
          <p:spPr>
            <a:xfrm>
              <a:off x="457200" y="-247650"/>
              <a:ext cx="0" cy="56388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7"/>
            <p:cNvCxnSpPr/>
            <p:nvPr userDrawn="1"/>
          </p:nvCxnSpPr>
          <p:spPr>
            <a:xfrm>
              <a:off x="8686800" y="-247650"/>
              <a:ext cx="0" cy="56388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userDrawn="1"/>
          </p:nvGrpSpPr>
          <p:grpSpPr>
            <a:xfrm>
              <a:off x="1273465" y="-248708"/>
              <a:ext cx="239814" cy="5640917"/>
              <a:chOff x="1269885" y="-248708"/>
              <a:chExt cx="239814" cy="5640917"/>
            </a:xfrm>
          </p:grpSpPr>
          <p:cxnSp>
            <p:nvCxnSpPr>
              <p:cNvPr id="18" name="Connecteur droit 9"/>
              <p:cNvCxnSpPr/>
              <p:nvPr userDrawn="1"/>
            </p:nvCxnSpPr>
            <p:spPr>
              <a:xfrm>
                <a:off x="126988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Connecteur droit 10"/>
              <p:cNvCxnSpPr/>
              <p:nvPr userDrawn="1"/>
            </p:nvCxnSpPr>
            <p:spPr>
              <a:xfrm>
                <a:off x="1509699"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3389747" y="-248708"/>
              <a:ext cx="242950" cy="5640917"/>
              <a:chOff x="3386410" y="-248708"/>
              <a:chExt cx="242950" cy="5640917"/>
            </a:xfrm>
          </p:grpSpPr>
          <p:cxnSp>
            <p:nvCxnSpPr>
              <p:cNvPr id="20" name="Connecteur droit 11"/>
              <p:cNvCxnSpPr/>
              <p:nvPr userDrawn="1"/>
            </p:nvCxnSpPr>
            <p:spPr>
              <a:xfrm>
                <a:off x="3629360"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13"/>
              <p:cNvCxnSpPr/>
              <p:nvPr userDrawn="1"/>
            </p:nvCxnSpPr>
            <p:spPr>
              <a:xfrm>
                <a:off x="3386410"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userDrawn="1"/>
          </p:nvGrpSpPr>
          <p:grpSpPr>
            <a:xfrm>
              <a:off x="2329544" y="-248708"/>
              <a:ext cx="243938" cy="5640917"/>
              <a:chOff x="2328147" y="-248708"/>
              <a:chExt cx="243938" cy="5640917"/>
            </a:xfrm>
          </p:grpSpPr>
          <p:cxnSp>
            <p:nvCxnSpPr>
              <p:cNvPr id="21" name="Connecteur droit 12"/>
              <p:cNvCxnSpPr/>
              <p:nvPr userDrawn="1"/>
            </p:nvCxnSpPr>
            <p:spPr>
              <a:xfrm>
                <a:off x="257208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Connecteur droit 14"/>
              <p:cNvCxnSpPr/>
              <p:nvPr userDrawn="1"/>
            </p:nvCxnSpPr>
            <p:spPr>
              <a:xfrm>
                <a:off x="2328147"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448962" y="-248708"/>
              <a:ext cx="243939" cy="5640917"/>
              <a:chOff x="4444673" y="-248708"/>
              <a:chExt cx="243939" cy="5640917"/>
            </a:xfrm>
          </p:grpSpPr>
          <p:cxnSp>
            <p:nvCxnSpPr>
              <p:cNvPr id="24" name="Connecteur droit 15"/>
              <p:cNvCxnSpPr/>
              <p:nvPr userDrawn="1"/>
            </p:nvCxnSpPr>
            <p:spPr>
              <a:xfrm>
                <a:off x="4444673"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Connecteur droit 16"/>
              <p:cNvCxnSpPr/>
              <p:nvPr userDrawn="1"/>
            </p:nvCxnSpPr>
            <p:spPr>
              <a:xfrm>
                <a:off x="4688612"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p:cNvGrpSpPr/>
            <p:nvPr userDrawn="1"/>
          </p:nvGrpSpPr>
          <p:grpSpPr>
            <a:xfrm>
              <a:off x="5509166" y="-248708"/>
              <a:ext cx="243938" cy="5640917"/>
              <a:chOff x="5502937" y="-248708"/>
              <a:chExt cx="243938" cy="5640917"/>
            </a:xfrm>
          </p:grpSpPr>
          <p:cxnSp>
            <p:nvCxnSpPr>
              <p:cNvPr id="26" name="Connecteur droit 17"/>
              <p:cNvCxnSpPr/>
              <p:nvPr userDrawn="1"/>
            </p:nvCxnSpPr>
            <p:spPr>
              <a:xfrm>
                <a:off x="5502937"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18"/>
              <p:cNvCxnSpPr/>
              <p:nvPr userDrawn="1"/>
            </p:nvCxnSpPr>
            <p:spPr>
              <a:xfrm>
                <a:off x="574687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userDrawn="1"/>
          </p:nvGrpSpPr>
          <p:grpSpPr>
            <a:xfrm>
              <a:off x="6569369" y="-248708"/>
              <a:ext cx="240966" cy="5640917"/>
              <a:chOff x="6564173" y="-248708"/>
              <a:chExt cx="240966" cy="5640917"/>
            </a:xfrm>
          </p:grpSpPr>
          <p:cxnSp>
            <p:nvCxnSpPr>
              <p:cNvPr id="28" name="Connecteur droit 19"/>
              <p:cNvCxnSpPr/>
              <p:nvPr userDrawn="1"/>
            </p:nvCxnSpPr>
            <p:spPr>
              <a:xfrm>
                <a:off x="6564173"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0"/>
              <p:cNvCxnSpPr/>
              <p:nvPr userDrawn="1"/>
            </p:nvCxnSpPr>
            <p:spPr>
              <a:xfrm>
                <a:off x="6805139"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7626600" y="-248708"/>
              <a:ext cx="243938" cy="5640917"/>
              <a:chOff x="7619464" y="-248708"/>
              <a:chExt cx="243938" cy="5640917"/>
            </a:xfrm>
          </p:grpSpPr>
          <p:cxnSp>
            <p:nvCxnSpPr>
              <p:cNvPr id="30" name="Connecteur droit 21"/>
              <p:cNvCxnSpPr/>
              <p:nvPr userDrawn="1"/>
            </p:nvCxnSpPr>
            <p:spPr>
              <a:xfrm>
                <a:off x="7619464"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onnecteur droit 22"/>
              <p:cNvCxnSpPr/>
              <p:nvPr userDrawn="1"/>
            </p:nvCxnSpPr>
            <p:spPr>
              <a:xfrm>
                <a:off x="7863402"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57" name="Group 56"/>
          <p:cNvGrpSpPr/>
          <p:nvPr userDrawn="1"/>
        </p:nvGrpSpPr>
        <p:grpSpPr>
          <a:xfrm>
            <a:off x="-220133" y="127001"/>
            <a:ext cx="9584266" cy="4897967"/>
            <a:chOff x="-304799" y="127000"/>
            <a:chExt cx="9753600" cy="4897967"/>
          </a:xfrm>
        </p:grpSpPr>
        <p:cxnSp>
          <p:nvCxnSpPr>
            <p:cNvPr id="33" name="Connecteur droit 27"/>
            <p:cNvCxnSpPr/>
            <p:nvPr userDrawn="1"/>
          </p:nvCxnSpPr>
          <p:spPr>
            <a:xfrm>
              <a:off x="-304799" y="127000"/>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Connecteur droit 31"/>
            <p:cNvCxnSpPr/>
            <p:nvPr userDrawn="1"/>
          </p:nvCxnSpPr>
          <p:spPr>
            <a:xfrm>
              <a:off x="-304799" y="5024967"/>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userDrawn="1"/>
          </p:nvGrpSpPr>
          <p:grpSpPr>
            <a:xfrm>
              <a:off x="-304799" y="811729"/>
              <a:ext cx="9753600" cy="156602"/>
              <a:chOff x="-304799" y="1474384"/>
              <a:chExt cx="9753600" cy="156602"/>
            </a:xfrm>
          </p:grpSpPr>
          <p:cxnSp>
            <p:nvCxnSpPr>
              <p:cNvPr id="37" name="Connecteur droit 32"/>
              <p:cNvCxnSpPr/>
              <p:nvPr userDrawn="1"/>
            </p:nvCxnSpPr>
            <p:spPr>
              <a:xfrm>
                <a:off x="-304799" y="1474384"/>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Connecteur droit 33"/>
              <p:cNvCxnSpPr/>
              <p:nvPr userDrawn="1"/>
            </p:nvCxnSpPr>
            <p:spPr>
              <a:xfrm>
                <a:off x="-304799" y="1630986"/>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1" name="Group 50"/>
            <p:cNvGrpSpPr/>
            <p:nvPr userDrawn="1"/>
          </p:nvGrpSpPr>
          <p:grpSpPr>
            <a:xfrm>
              <a:off x="-304799" y="1653060"/>
              <a:ext cx="9753600" cy="156602"/>
              <a:chOff x="-304799" y="2153761"/>
              <a:chExt cx="9753600" cy="156602"/>
            </a:xfrm>
          </p:grpSpPr>
          <p:cxnSp>
            <p:nvCxnSpPr>
              <p:cNvPr id="39" name="Connecteur droit 34"/>
              <p:cNvCxnSpPr/>
              <p:nvPr userDrawn="1"/>
            </p:nvCxnSpPr>
            <p:spPr>
              <a:xfrm>
                <a:off x="-304799" y="2153761"/>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Connecteur droit 35"/>
              <p:cNvCxnSpPr/>
              <p:nvPr userDrawn="1"/>
            </p:nvCxnSpPr>
            <p:spPr>
              <a:xfrm>
                <a:off x="-304799" y="2310363"/>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userDrawn="1"/>
          </p:nvGrpSpPr>
          <p:grpSpPr>
            <a:xfrm>
              <a:off x="-304799" y="2494391"/>
              <a:ext cx="9753600" cy="156603"/>
              <a:chOff x="-304799" y="2833304"/>
              <a:chExt cx="9753600" cy="156603"/>
            </a:xfrm>
          </p:grpSpPr>
          <p:cxnSp>
            <p:nvCxnSpPr>
              <p:cNvPr id="41" name="Connecteur droit 36"/>
              <p:cNvCxnSpPr/>
              <p:nvPr userDrawn="1"/>
            </p:nvCxnSpPr>
            <p:spPr>
              <a:xfrm>
                <a:off x="-304799" y="2833304"/>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Connecteur droit 37"/>
              <p:cNvCxnSpPr/>
              <p:nvPr userDrawn="1"/>
            </p:nvCxnSpPr>
            <p:spPr>
              <a:xfrm>
                <a:off x="-304799" y="2989907"/>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304799" y="3335723"/>
              <a:ext cx="9753600" cy="163181"/>
              <a:chOff x="-304799" y="3512682"/>
              <a:chExt cx="9753600" cy="163181"/>
            </a:xfrm>
          </p:grpSpPr>
          <p:cxnSp>
            <p:nvCxnSpPr>
              <p:cNvPr id="43" name="Connecteur droit 38"/>
              <p:cNvCxnSpPr/>
              <p:nvPr userDrawn="1"/>
            </p:nvCxnSpPr>
            <p:spPr>
              <a:xfrm>
                <a:off x="-304799" y="3512682"/>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Connecteur droit 39"/>
              <p:cNvCxnSpPr/>
              <p:nvPr userDrawn="1"/>
            </p:nvCxnSpPr>
            <p:spPr>
              <a:xfrm>
                <a:off x="-304799" y="3675863"/>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userDrawn="1"/>
          </p:nvGrpSpPr>
          <p:grpSpPr>
            <a:xfrm>
              <a:off x="-304799" y="4183633"/>
              <a:ext cx="9753600" cy="156603"/>
              <a:chOff x="-304799" y="4198638"/>
              <a:chExt cx="9753600" cy="156603"/>
            </a:xfrm>
          </p:grpSpPr>
          <p:cxnSp>
            <p:nvCxnSpPr>
              <p:cNvPr id="45" name="Connecteur droit 40"/>
              <p:cNvCxnSpPr/>
              <p:nvPr userDrawn="1"/>
            </p:nvCxnSpPr>
            <p:spPr>
              <a:xfrm>
                <a:off x="-304799" y="4198638"/>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Connecteur droit 41"/>
              <p:cNvCxnSpPr/>
              <p:nvPr userDrawn="1"/>
            </p:nvCxnSpPr>
            <p:spPr>
              <a:xfrm>
                <a:off x="-304799" y="4355241"/>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6" name="Picture 5" descr=" Background+BASES_PPT16x9_1920x1080.jp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Rectangle 1">
            <a:extLst>
              <a:ext uri="{FF2B5EF4-FFF2-40B4-BE49-F238E27FC236}">
                <a16:creationId xmlns:a16="http://schemas.microsoft.com/office/drawing/2014/main" id="{B211A621-ECE1-E94D-97D2-128A329F5527}"/>
              </a:ext>
            </a:extLst>
          </p:cNvPr>
          <p:cNvSpPr/>
          <p:nvPr userDrawn="1"/>
        </p:nvSpPr>
        <p:spPr>
          <a:xfrm>
            <a:off x="0" y="0"/>
            <a:ext cx="9144000" cy="5143500"/>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a:p>
        </p:txBody>
      </p:sp>
      <p:sp>
        <p:nvSpPr>
          <p:cNvPr id="12" name="Title Placeholder 11"/>
          <p:cNvSpPr>
            <a:spLocks noGrp="1"/>
          </p:cNvSpPr>
          <p:nvPr>
            <p:ph type="title"/>
          </p:nvPr>
        </p:nvSpPr>
        <p:spPr>
          <a:xfrm>
            <a:off x="457200" y="127001"/>
            <a:ext cx="8229600" cy="546100"/>
          </a:xfrm>
          <a:prstGeom prst="rect">
            <a:avLst/>
          </a:prstGeom>
        </p:spPr>
        <p:txBody>
          <a:bodyPr vert="horz" lIns="0" tIns="0" rIns="0" bIns="0" rtlCol="0" anchor="ctr" anchorCtr="0">
            <a:noAutofit/>
          </a:bodyPr>
          <a:lstStyle/>
          <a:p>
            <a:r>
              <a:rPr lang="en-US" noProof="0"/>
              <a:t>Click to edit Master title style</a:t>
            </a:r>
          </a:p>
        </p:txBody>
      </p:sp>
      <p:sp>
        <p:nvSpPr>
          <p:cNvPr id="16" name="Date Placeholder 15"/>
          <p:cNvSpPr>
            <a:spLocks noGrp="1"/>
          </p:cNvSpPr>
          <p:nvPr>
            <p:ph type="dt" sz="half" idx="2"/>
          </p:nvPr>
        </p:nvSpPr>
        <p:spPr>
          <a:xfrm>
            <a:off x="-2328333" y="4767264"/>
            <a:ext cx="2133600" cy="274637"/>
          </a:xfrm>
          <a:prstGeom prst="rect">
            <a:avLst/>
          </a:prstGeom>
        </p:spPr>
        <p:txBody>
          <a:bodyPr vert="horz" lIns="0" tIns="0" rIns="0" bIns="0" rtlCol="0" anchor="t" anchorCtr="0"/>
          <a:lstStyle>
            <a:lvl1pPr algn="l">
              <a:defRPr sz="1200">
                <a:solidFill>
                  <a:schemeClr val="bg1"/>
                </a:solidFill>
                <a:latin typeface="Roboto Light"/>
                <a:cs typeface="Roboto Light"/>
              </a:defRPr>
            </a:lvl1pPr>
          </a:lstStyle>
          <a:p>
            <a:endParaRPr lang="en-CA"/>
          </a:p>
        </p:txBody>
      </p:sp>
      <p:sp>
        <p:nvSpPr>
          <p:cNvPr id="17" name="Slide Number Placeholder 16"/>
          <p:cNvSpPr>
            <a:spLocks noGrp="1"/>
          </p:cNvSpPr>
          <p:nvPr>
            <p:ph type="sldNum" sz="quarter" idx="4"/>
          </p:nvPr>
        </p:nvSpPr>
        <p:spPr>
          <a:xfrm>
            <a:off x="8864602" y="4869393"/>
            <a:ext cx="296333" cy="274637"/>
          </a:xfrm>
          <a:prstGeom prst="rect">
            <a:avLst/>
          </a:prstGeom>
        </p:spPr>
        <p:txBody>
          <a:bodyPr vert="horz" lIns="0" tIns="45720" rIns="0" bIns="45720" rtlCol="0" anchor="ctr"/>
          <a:lstStyle>
            <a:lvl1pPr algn="l">
              <a:defRPr sz="1000">
                <a:solidFill>
                  <a:schemeClr val="bg1">
                    <a:lumMod val="65000"/>
                  </a:schemeClr>
                </a:solidFill>
              </a:defRPr>
            </a:lvl1pPr>
          </a:lstStyle>
          <a:p>
            <a:fld id="{FC426674-5D70-A640-98FF-5508BF7AFA13}" type="slidenum">
              <a:rPr lang="en-US" smtClean="0"/>
              <a:pPr/>
              <a:t>‹#›</a:t>
            </a:fld>
            <a:endParaRPr lang="en-US"/>
          </a:p>
        </p:txBody>
      </p:sp>
      <p:sp>
        <p:nvSpPr>
          <p:cNvPr id="4" name="Text Placeholder 3"/>
          <p:cNvSpPr>
            <a:spLocks noGrp="1"/>
          </p:cNvSpPr>
          <p:nvPr>
            <p:ph type="body" idx="1"/>
          </p:nvPr>
        </p:nvSpPr>
        <p:spPr>
          <a:xfrm>
            <a:off x="457200" y="977900"/>
            <a:ext cx="8229600" cy="37084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80970180"/>
      </p:ext>
    </p:extLst>
  </p:cSld>
  <p:clrMap bg1="lt1" tx1="dk1" bg2="lt2" tx2="dk2" accent1="accent1" accent2="accent2" accent3="accent3" accent4="accent4" accent5="accent5" accent6="accent6" hlink="hlink" folHlink="folHlink"/>
  <p:sldLayoutIdLst>
    <p:sldLayoutId id="2147484066" r:id="rId1"/>
  </p:sldLayoutIdLst>
  <p:hf hdr="0" dt="0"/>
  <p:txStyles>
    <p:titleStyle>
      <a:lvl1pPr algn="l" defTabSz="457189"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p:titleStyle>
    <p:bodyStyle>
      <a:lvl1pPr marL="0" indent="0" algn="l" defTabSz="457189" rtl="0" eaLnBrk="1" latinLnBrk="0" hangingPunct="1">
        <a:lnSpc>
          <a:spcPct val="100000"/>
        </a:lnSpc>
        <a:spcBef>
          <a:spcPts val="1000"/>
        </a:spcBef>
        <a:spcAft>
          <a:spcPts val="600"/>
        </a:spcAft>
        <a:buFont typeface="Arial"/>
        <a:buNone/>
        <a:defRPr sz="1800" kern="1200">
          <a:solidFill>
            <a:srgbClr val="FFFFFF"/>
          </a:solidFill>
          <a:latin typeface="Roboto"/>
          <a:ea typeface="+mn-ea"/>
          <a:cs typeface="Roboto"/>
        </a:defRPr>
      </a:lvl1pPr>
      <a:lvl2pPr marL="0" indent="0" algn="l" defTabSz="457189" rtl="0" eaLnBrk="1" latinLnBrk="0" hangingPunct="1">
        <a:lnSpc>
          <a:spcPct val="110000"/>
        </a:lnSpc>
        <a:spcBef>
          <a:spcPts val="500"/>
        </a:spcBef>
        <a:spcAft>
          <a:spcPts val="500"/>
        </a:spcAft>
        <a:buFont typeface="Arial"/>
        <a:buNone/>
        <a:tabLst/>
        <a:defRPr lang="fr-CA" sz="1400" b="0" i="0" kern="1200" dirty="0" smtClean="0">
          <a:solidFill>
            <a:srgbClr val="FFFFFF"/>
          </a:solidFill>
          <a:latin typeface="Roboto" panose="02000000000000000000" pitchFamily="2" charset="0"/>
          <a:ea typeface="Roboto" panose="02000000000000000000" pitchFamily="2" charset="0"/>
          <a:cs typeface="Roboto" panose="02000000000000000000" pitchFamily="2" charset="0"/>
        </a:defRPr>
      </a:lvl2pPr>
      <a:lvl3pPr marL="180971" indent="-180971" algn="l" defTabSz="457189" rtl="0" eaLnBrk="1" latinLnBrk="0" hangingPunct="1">
        <a:lnSpc>
          <a:spcPct val="110000"/>
        </a:lnSpc>
        <a:spcBef>
          <a:spcPts val="500"/>
        </a:spcBef>
        <a:spcAft>
          <a:spcPts val="500"/>
        </a:spcAft>
        <a:buFont typeface="Roboto Light" panose="02000000000000000000" pitchFamily="2" charset="0"/>
        <a:buChar char="–"/>
        <a:defRPr sz="1400" b="0" i="0" kern="1200">
          <a:solidFill>
            <a:srgbClr val="FFFFFF"/>
          </a:solidFill>
          <a:latin typeface="+mn-lt"/>
          <a:ea typeface="Roboto" panose="02000000000000000000" pitchFamily="2" charset="0"/>
          <a:cs typeface="Roboto" panose="02000000000000000000" pitchFamily="2" charset="0"/>
        </a:defRPr>
      </a:lvl3pPr>
      <a:lvl4pPr marL="355591" indent="-152396" algn="l" defTabSz="457189" rtl="0" eaLnBrk="1" latinLnBrk="0" hangingPunct="1">
        <a:lnSpc>
          <a:spcPct val="110000"/>
        </a:lnSpc>
        <a:spcBef>
          <a:spcPts val="300"/>
        </a:spcBef>
        <a:spcAft>
          <a:spcPts val="300"/>
        </a:spcAft>
        <a:buFont typeface="Roboto Light" panose="02000000000000000000" pitchFamily="2" charset="0"/>
        <a:buChar char="–"/>
        <a:defRPr sz="1200" b="0" i="0" kern="1200">
          <a:solidFill>
            <a:srgbClr val="FFFFFF"/>
          </a:solidFill>
          <a:latin typeface="+mn-lt"/>
          <a:ea typeface="Roboto" panose="02000000000000000000" pitchFamily="2" charset="0"/>
          <a:cs typeface="Roboto" panose="02000000000000000000" pitchFamily="2" charset="0"/>
        </a:defRPr>
      </a:lvl4pPr>
      <a:lvl5pPr marL="342892" indent="-342892" algn="l" defTabSz="457189"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457200" y="-248707"/>
            <a:ext cx="8229600" cy="5640917"/>
            <a:chOff x="457200" y="-248708"/>
            <a:chExt cx="8229600" cy="5640917"/>
          </a:xfrm>
        </p:grpSpPr>
        <p:cxnSp>
          <p:nvCxnSpPr>
            <p:cNvPr id="14" name="Connecteur droit 7"/>
            <p:cNvCxnSpPr/>
            <p:nvPr userDrawn="1"/>
          </p:nvCxnSpPr>
          <p:spPr>
            <a:xfrm>
              <a:off x="457200" y="-247650"/>
              <a:ext cx="0" cy="56388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Connecteur droit 7"/>
            <p:cNvCxnSpPr/>
            <p:nvPr userDrawn="1"/>
          </p:nvCxnSpPr>
          <p:spPr>
            <a:xfrm>
              <a:off x="8686800" y="-247650"/>
              <a:ext cx="0" cy="56388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1273465" y="-248708"/>
              <a:ext cx="239814" cy="5640917"/>
              <a:chOff x="1269885" y="-248708"/>
              <a:chExt cx="239814" cy="5640917"/>
            </a:xfrm>
          </p:grpSpPr>
          <p:cxnSp>
            <p:nvCxnSpPr>
              <p:cNvPr id="38" name="Connecteur droit 9"/>
              <p:cNvCxnSpPr/>
              <p:nvPr userDrawn="1"/>
            </p:nvCxnSpPr>
            <p:spPr>
              <a:xfrm>
                <a:off x="126988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Connecteur droit 10"/>
              <p:cNvCxnSpPr/>
              <p:nvPr userDrawn="1"/>
            </p:nvCxnSpPr>
            <p:spPr>
              <a:xfrm>
                <a:off x="1509699"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userDrawn="1"/>
          </p:nvGrpSpPr>
          <p:grpSpPr>
            <a:xfrm>
              <a:off x="3389747" y="-248708"/>
              <a:ext cx="242950" cy="5640917"/>
              <a:chOff x="3386410" y="-248708"/>
              <a:chExt cx="242950" cy="5640917"/>
            </a:xfrm>
          </p:grpSpPr>
          <p:cxnSp>
            <p:nvCxnSpPr>
              <p:cNvPr id="36" name="Connecteur droit 11"/>
              <p:cNvCxnSpPr/>
              <p:nvPr userDrawn="1"/>
            </p:nvCxnSpPr>
            <p:spPr>
              <a:xfrm>
                <a:off x="3629360"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Connecteur droit 13"/>
              <p:cNvCxnSpPr/>
              <p:nvPr userDrawn="1"/>
            </p:nvCxnSpPr>
            <p:spPr>
              <a:xfrm>
                <a:off x="3386410"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userDrawn="1"/>
          </p:nvGrpSpPr>
          <p:grpSpPr>
            <a:xfrm>
              <a:off x="2329544" y="-248708"/>
              <a:ext cx="243938" cy="5640917"/>
              <a:chOff x="2328147" y="-248708"/>
              <a:chExt cx="243938" cy="5640917"/>
            </a:xfrm>
          </p:grpSpPr>
          <p:cxnSp>
            <p:nvCxnSpPr>
              <p:cNvPr id="34" name="Connecteur droit 12"/>
              <p:cNvCxnSpPr/>
              <p:nvPr userDrawn="1"/>
            </p:nvCxnSpPr>
            <p:spPr>
              <a:xfrm>
                <a:off x="257208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Connecteur droit 14"/>
              <p:cNvCxnSpPr/>
              <p:nvPr userDrawn="1"/>
            </p:nvCxnSpPr>
            <p:spPr>
              <a:xfrm>
                <a:off x="2328147"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2" name="Group 21"/>
            <p:cNvGrpSpPr/>
            <p:nvPr userDrawn="1"/>
          </p:nvGrpSpPr>
          <p:grpSpPr>
            <a:xfrm>
              <a:off x="4448962" y="-248708"/>
              <a:ext cx="243939" cy="5640917"/>
              <a:chOff x="4444673" y="-248708"/>
              <a:chExt cx="243939" cy="5640917"/>
            </a:xfrm>
          </p:grpSpPr>
          <p:cxnSp>
            <p:nvCxnSpPr>
              <p:cNvPr id="32" name="Connecteur droit 15"/>
              <p:cNvCxnSpPr/>
              <p:nvPr userDrawn="1"/>
            </p:nvCxnSpPr>
            <p:spPr>
              <a:xfrm>
                <a:off x="4444673"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Connecteur droit 16"/>
              <p:cNvCxnSpPr/>
              <p:nvPr userDrawn="1"/>
            </p:nvCxnSpPr>
            <p:spPr>
              <a:xfrm>
                <a:off x="4688612"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userDrawn="1"/>
          </p:nvGrpSpPr>
          <p:grpSpPr>
            <a:xfrm>
              <a:off x="5509166" y="-248708"/>
              <a:ext cx="243938" cy="5640917"/>
              <a:chOff x="5502937" y="-248708"/>
              <a:chExt cx="243938" cy="5640917"/>
            </a:xfrm>
          </p:grpSpPr>
          <p:cxnSp>
            <p:nvCxnSpPr>
              <p:cNvPr id="30" name="Connecteur droit 17"/>
              <p:cNvCxnSpPr/>
              <p:nvPr userDrawn="1"/>
            </p:nvCxnSpPr>
            <p:spPr>
              <a:xfrm>
                <a:off x="5502937"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onnecteur droit 18"/>
              <p:cNvCxnSpPr/>
              <p:nvPr userDrawn="1"/>
            </p:nvCxnSpPr>
            <p:spPr>
              <a:xfrm>
                <a:off x="574687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userDrawn="1"/>
          </p:nvGrpSpPr>
          <p:grpSpPr>
            <a:xfrm>
              <a:off x="6569369" y="-248708"/>
              <a:ext cx="240966" cy="5640917"/>
              <a:chOff x="6564173" y="-248708"/>
              <a:chExt cx="240966" cy="5640917"/>
            </a:xfrm>
          </p:grpSpPr>
          <p:cxnSp>
            <p:nvCxnSpPr>
              <p:cNvPr id="28" name="Connecteur droit 19"/>
              <p:cNvCxnSpPr/>
              <p:nvPr userDrawn="1"/>
            </p:nvCxnSpPr>
            <p:spPr>
              <a:xfrm>
                <a:off x="6564173"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0"/>
              <p:cNvCxnSpPr/>
              <p:nvPr userDrawn="1"/>
            </p:nvCxnSpPr>
            <p:spPr>
              <a:xfrm>
                <a:off x="6805139"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 24"/>
            <p:cNvGrpSpPr/>
            <p:nvPr userDrawn="1"/>
          </p:nvGrpSpPr>
          <p:grpSpPr>
            <a:xfrm>
              <a:off x="7626600" y="-248708"/>
              <a:ext cx="243938" cy="5640917"/>
              <a:chOff x="7619464" y="-248708"/>
              <a:chExt cx="243938" cy="5640917"/>
            </a:xfrm>
          </p:grpSpPr>
          <p:cxnSp>
            <p:nvCxnSpPr>
              <p:cNvPr id="26" name="Connecteur droit 21"/>
              <p:cNvCxnSpPr/>
              <p:nvPr userDrawn="1"/>
            </p:nvCxnSpPr>
            <p:spPr>
              <a:xfrm>
                <a:off x="7619464"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22"/>
              <p:cNvCxnSpPr/>
              <p:nvPr userDrawn="1"/>
            </p:nvCxnSpPr>
            <p:spPr>
              <a:xfrm>
                <a:off x="7863402"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40" name="Group 39"/>
          <p:cNvGrpSpPr/>
          <p:nvPr userDrawn="1"/>
        </p:nvGrpSpPr>
        <p:grpSpPr>
          <a:xfrm>
            <a:off x="-220133" y="127001"/>
            <a:ext cx="9584266" cy="4897967"/>
            <a:chOff x="-304799" y="127000"/>
            <a:chExt cx="9753600" cy="4897967"/>
          </a:xfrm>
        </p:grpSpPr>
        <p:cxnSp>
          <p:nvCxnSpPr>
            <p:cNvPr id="41" name="Connecteur droit 27"/>
            <p:cNvCxnSpPr/>
            <p:nvPr userDrawn="1"/>
          </p:nvCxnSpPr>
          <p:spPr>
            <a:xfrm>
              <a:off x="-304799" y="127000"/>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Connecteur droit 31"/>
            <p:cNvCxnSpPr/>
            <p:nvPr userDrawn="1"/>
          </p:nvCxnSpPr>
          <p:spPr>
            <a:xfrm>
              <a:off x="-304799" y="5024967"/>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3" name="Group 42"/>
            <p:cNvGrpSpPr/>
            <p:nvPr userDrawn="1"/>
          </p:nvGrpSpPr>
          <p:grpSpPr>
            <a:xfrm>
              <a:off x="-304799" y="811729"/>
              <a:ext cx="9753600" cy="156602"/>
              <a:chOff x="-304799" y="1474384"/>
              <a:chExt cx="9753600" cy="156602"/>
            </a:xfrm>
          </p:grpSpPr>
          <p:cxnSp>
            <p:nvCxnSpPr>
              <p:cNvPr id="56" name="Connecteur droit 32"/>
              <p:cNvCxnSpPr/>
              <p:nvPr userDrawn="1"/>
            </p:nvCxnSpPr>
            <p:spPr>
              <a:xfrm>
                <a:off x="-304799" y="1474384"/>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Connecteur droit 33"/>
              <p:cNvCxnSpPr/>
              <p:nvPr userDrawn="1"/>
            </p:nvCxnSpPr>
            <p:spPr>
              <a:xfrm>
                <a:off x="-304799" y="1630986"/>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p:cNvGrpSpPr/>
            <p:nvPr userDrawn="1"/>
          </p:nvGrpSpPr>
          <p:grpSpPr>
            <a:xfrm>
              <a:off x="-304799" y="1653060"/>
              <a:ext cx="9753600" cy="156602"/>
              <a:chOff x="-304799" y="2153761"/>
              <a:chExt cx="9753600" cy="156602"/>
            </a:xfrm>
          </p:grpSpPr>
          <p:cxnSp>
            <p:nvCxnSpPr>
              <p:cNvPr id="54" name="Connecteur droit 34"/>
              <p:cNvCxnSpPr/>
              <p:nvPr userDrawn="1"/>
            </p:nvCxnSpPr>
            <p:spPr>
              <a:xfrm>
                <a:off x="-304799" y="2153761"/>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Connecteur droit 35"/>
              <p:cNvCxnSpPr/>
              <p:nvPr userDrawn="1"/>
            </p:nvCxnSpPr>
            <p:spPr>
              <a:xfrm>
                <a:off x="-304799" y="2310363"/>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304799" y="2494391"/>
              <a:ext cx="9753600" cy="156603"/>
              <a:chOff x="-304799" y="2833304"/>
              <a:chExt cx="9753600" cy="156603"/>
            </a:xfrm>
          </p:grpSpPr>
          <p:cxnSp>
            <p:nvCxnSpPr>
              <p:cNvPr id="52" name="Connecteur droit 36"/>
              <p:cNvCxnSpPr/>
              <p:nvPr userDrawn="1"/>
            </p:nvCxnSpPr>
            <p:spPr>
              <a:xfrm>
                <a:off x="-304799" y="2833304"/>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Connecteur droit 37"/>
              <p:cNvCxnSpPr/>
              <p:nvPr userDrawn="1"/>
            </p:nvCxnSpPr>
            <p:spPr>
              <a:xfrm>
                <a:off x="-304799" y="2989907"/>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p:cNvGrpSpPr/>
            <p:nvPr userDrawn="1"/>
          </p:nvGrpSpPr>
          <p:grpSpPr>
            <a:xfrm>
              <a:off x="-304799" y="3335723"/>
              <a:ext cx="9753600" cy="163181"/>
              <a:chOff x="-304799" y="3512682"/>
              <a:chExt cx="9753600" cy="163181"/>
            </a:xfrm>
          </p:grpSpPr>
          <p:cxnSp>
            <p:nvCxnSpPr>
              <p:cNvPr id="50" name="Connecteur droit 38"/>
              <p:cNvCxnSpPr/>
              <p:nvPr userDrawn="1"/>
            </p:nvCxnSpPr>
            <p:spPr>
              <a:xfrm>
                <a:off x="-304799" y="3512682"/>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Connecteur droit 39"/>
              <p:cNvCxnSpPr/>
              <p:nvPr userDrawn="1"/>
            </p:nvCxnSpPr>
            <p:spPr>
              <a:xfrm>
                <a:off x="-304799" y="3675863"/>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304799" y="4183633"/>
              <a:ext cx="9753600" cy="156603"/>
              <a:chOff x="-304799" y="4198638"/>
              <a:chExt cx="9753600" cy="156603"/>
            </a:xfrm>
          </p:grpSpPr>
          <p:cxnSp>
            <p:nvCxnSpPr>
              <p:cNvPr id="48" name="Connecteur droit 40"/>
              <p:cNvCxnSpPr/>
              <p:nvPr userDrawn="1"/>
            </p:nvCxnSpPr>
            <p:spPr>
              <a:xfrm>
                <a:off x="-304799" y="4198638"/>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Connecteur droit 41"/>
              <p:cNvCxnSpPr/>
              <p:nvPr userDrawn="1"/>
            </p:nvCxnSpPr>
            <p:spPr>
              <a:xfrm>
                <a:off x="-304799" y="4355241"/>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12" name="Title Placeholder 11"/>
          <p:cNvSpPr>
            <a:spLocks noGrp="1"/>
          </p:cNvSpPr>
          <p:nvPr>
            <p:ph type="title"/>
          </p:nvPr>
        </p:nvSpPr>
        <p:spPr>
          <a:xfrm>
            <a:off x="457200" y="206377"/>
            <a:ext cx="8229600" cy="801157"/>
          </a:xfrm>
          <a:prstGeom prst="rect">
            <a:avLst/>
          </a:prstGeom>
        </p:spPr>
        <p:txBody>
          <a:bodyPr vert="horz" lIns="0" tIns="0" rIns="0" bIns="0" rtlCol="0" anchor="ctr">
            <a:noAutofit/>
          </a:bodyPr>
          <a:lstStyle/>
          <a:p>
            <a:r>
              <a:rPr lang="en-US" noProof="0" dirty="0"/>
              <a:t>Click to edit Master title style</a:t>
            </a:r>
          </a:p>
        </p:txBody>
      </p:sp>
      <p:sp>
        <p:nvSpPr>
          <p:cNvPr id="17" name="Slide Number Placeholder 16"/>
          <p:cNvSpPr>
            <a:spLocks noGrp="1"/>
          </p:cNvSpPr>
          <p:nvPr>
            <p:ph type="sldNum" sz="quarter" idx="4"/>
          </p:nvPr>
        </p:nvSpPr>
        <p:spPr>
          <a:xfrm>
            <a:off x="8864602" y="4869393"/>
            <a:ext cx="296333" cy="274637"/>
          </a:xfrm>
          <a:prstGeom prst="rect">
            <a:avLst/>
          </a:prstGeom>
        </p:spPr>
        <p:txBody>
          <a:bodyPr vert="horz" lIns="0" tIns="45720" rIns="0" bIns="45720" rtlCol="0" anchor="ctr"/>
          <a:lstStyle>
            <a:lvl1pPr algn="l">
              <a:defRPr sz="1000">
                <a:solidFill>
                  <a:schemeClr val="bg1">
                    <a:lumMod val="65000"/>
                  </a:schemeClr>
                </a:solidFill>
              </a:defRPr>
            </a:lvl1pPr>
          </a:lstStyle>
          <a:p>
            <a:fld id="{FC426674-5D70-A640-98FF-5508BF7AFA13}" type="slidenum">
              <a:rPr lang="en-US" smtClean="0"/>
              <a:pPr/>
              <a:t>‹#›</a:t>
            </a:fld>
            <a:endParaRPr lang="en-US" dirty="0"/>
          </a:p>
        </p:txBody>
      </p:sp>
      <p:sp>
        <p:nvSpPr>
          <p:cNvPr id="4" name="Text Placeholder 3"/>
          <p:cNvSpPr>
            <a:spLocks noGrp="1"/>
          </p:cNvSpPr>
          <p:nvPr>
            <p:ph type="body" idx="1"/>
          </p:nvPr>
        </p:nvSpPr>
        <p:spPr>
          <a:xfrm>
            <a:off x="457201" y="1210734"/>
            <a:ext cx="3852333" cy="3428999"/>
          </a:xfrm>
          <a:prstGeom prst="rect">
            <a:avLst/>
          </a:prstGeom>
        </p:spPr>
        <p:txBody>
          <a:bodyPr vert="horz" lIns="0" tIns="0" rIns="0" bIns="0" rtlCol="0" anchor="ctr" anchorCtr="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576908739"/>
      </p:ext>
    </p:extLst>
  </p:cSld>
  <p:clrMap bg1="lt1" tx1="dk1" bg2="lt2" tx2="dk2" accent1="accent1" accent2="accent2" accent3="accent3" accent4="accent4" accent5="accent5" accent6="accent6" hlink="hlink" folHlink="folHlink"/>
  <p:sldLayoutIdLst>
    <p:sldLayoutId id="2147484095" r:id="rId1"/>
  </p:sldLayoutIdLst>
  <p:hf hdr="0" dt="0"/>
  <p:txStyles>
    <p:titleStyle>
      <a:lvl1pPr algn="l" defTabSz="457189"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p:titleStyle>
    <p:bodyStyle>
      <a:lvl1pPr marL="0" indent="0" algn="l" defTabSz="457189" rtl="0" eaLnBrk="1" latinLnBrk="0" hangingPunct="1">
        <a:lnSpc>
          <a:spcPct val="90000"/>
        </a:lnSpc>
        <a:spcBef>
          <a:spcPts val="1000"/>
        </a:spcBef>
        <a:spcAft>
          <a:spcPts val="1200"/>
        </a:spcAft>
        <a:buFont typeface="Arial"/>
        <a:buNone/>
        <a:defRPr sz="3200" kern="1200">
          <a:solidFill>
            <a:srgbClr val="FFFFFF"/>
          </a:solidFill>
          <a:latin typeface="Roboto Light"/>
          <a:ea typeface="+mn-ea"/>
          <a:cs typeface="Roboto Light"/>
        </a:defRPr>
      </a:lvl1pPr>
      <a:lvl2pPr marL="0" indent="0" algn="l" defTabSz="457189" rtl="0" eaLnBrk="1" latinLnBrk="0" hangingPunct="1">
        <a:lnSpc>
          <a:spcPct val="110000"/>
        </a:lnSpc>
        <a:spcBef>
          <a:spcPts val="500"/>
        </a:spcBef>
        <a:spcAft>
          <a:spcPts val="500"/>
        </a:spcAft>
        <a:buFont typeface="Arial"/>
        <a:buNone/>
        <a:tabLst/>
        <a:defRPr lang="fr-CA" sz="1800" kern="1200" dirty="0" smtClean="0">
          <a:solidFill>
            <a:srgbClr val="FFFFFF"/>
          </a:solidFill>
          <a:latin typeface="Roboto"/>
          <a:ea typeface="+mn-ea"/>
          <a:cs typeface="Roboto"/>
        </a:defRPr>
      </a:lvl2pPr>
      <a:lvl3pPr marL="0" indent="0" algn="l" defTabSz="457189" rtl="0" eaLnBrk="1" latinLnBrk="0" hangingPunct="1">
        <a:lnSpc>
          <a:spcPct val="110000"/>
        </a:lnSpc>
        <a:spcBef>
          <a:spcPts val="500"/>
        </a:spcBef>
        <a:spcAft>
          <a:spcPts val="500"/>
        </a:spcAft>
        <a:buFont typeface="Lucida Grande"/>
        <a:buNone/>
        <a:defRPr sz="1400" kern="1200">
          <a:solidFill>
            <a:srgbClr val="FFFFFF"/>
          </a:solidFill>
          <a:latin typeface="+mn-lt"/>
          <a:ea typeface="+mn-ea"/>
          <a:cs typeface="Roboto Light" panose="02000000000000000000" pitchFamily="2" charset="0"/>
        </a:defRPr>
      </a:lvl3pPr>
      <a:lvl4pPr marL="180971" indent="-180971" algn="l" defTabSz="457189" rtl="0" eaLnBrk="1" latinLnBrk="0" hangingPunct="1">
        <a:lnSpc>
          <a:spcPct val="110000"/>
        </a:lnSpc>
        <a:spcBef>
          <a:spcPts val="500"/>
        </a:spcBef>
        <a:spcAft>
          <a:spcPts val="500"/>
        </a:spcAft>
        <a:buSzPct val="100000"/>
        <a:buFont typeface="Roboto Light" panose="02000000000000000000" pitchFamily="2" charset="0"/>
        <a:buChar char="–"/>
        <a:defRPr sz="1400" kern="1200">
          <a:solidFill>
            <a:srgbClr val="FFFFFF"/>
          </a:solidFill>
          <a:latin typeface="+mn-lt"/>
          <a:ea typeface="+mn-ea"/>
          <a:cs typeface="Roboto Light" panose="02000000000000000000" pitchFamily="2" charset="0"/>
        </a:defRPr>
      </a:lvl4pPr>
      <a:lvl5pPr marL="342892" indent="-342892" algn="l" defTabSz="457189"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9" name="Group 58"/>
          <p:cNvGrpSpPr/>
          <p:nvPr userDrawn="1"/>
        </p:nvGrpSpPr>
        <p:grpSpPr>
          <a:xfrm>
            <a:off x="457200" y="-248707"/>
            <a:ext cx="8229600" cy="5640917"/>
            <a:chOff x="457200" y="-248708"/>
            <a:chExt cx="8229600" cy="5640917"/>
          </a:xfrm>
        </p:grpSpPr>
        <p:cxnSp>
          <p:nvCxnSpPr>
            <p:cNvPr id="3" name="Connecteur droit 7"/>
            <p:cNvCxnSpPr/>
            <p:nvPr userDrawn="1"/>
          </p:nvCxnSpPr>
          <p:spPr>
            <a:xfrm>
              <a:off x="457200" y="-247650"/>
              <a:ext cx="0" cy="56388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7"/>
            <p:cNvCxnSpPr/>
            <p:nvPr userDrawn="1"/>
          </p:nvCxnSpPr>
          <p:spPr>
            <a:xfrm>
              <a:off x="8686800" y="-247650"/>
              <a:ext cx="0" cy="56388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userDrawn="1"/>
          </p:nvGrpSpPr>
          <p:grpSpPr>
            <a:xfrm>
              <a:off x="1273465" y="-248708"/>
              <a:ext cx="239814" cy="5640917"/>
              <a:chOff x="1269885" y="-248708"/>
              <a:chExt cx="239814" cy="5640917"/>
            </a:xfrm>
          </p:grpSpPr>
          <p:cxnSp>
            <p:nvCxnSpPr>
              <p:cNvPr id="18" name="Connecteur droit 9"/>
              <p:cNvCxnSpPr/>
              <p:nvPr userDrawn="1"/>
            </p:nvCxnSpPr>
            <p:spPr>
              <a:xfrm>
                <a:off x="126988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Connecteur droit 10"/>
              <p:cNvCxnSpPr/>
              <p:nvPr userDrawn="1"/>
            </p:nvCxnSpPr>
            <p:spPr>
              <a:xfrm>
                <a:off x="1509699"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3389747" y="-248708"/>
              <a:ext cx="242950" cy="5640917"/>
              <a:chOff x="3386410" y="-248708"/>
              <a:chExt cx="242950" cy="5640917"/>
            </a:xfrm>
          </p:grpSpPr>
          <p:cxnSp>
            <p:nvCxnSpPr>
              <p:cNvPr id="20" name="Connecteur droit 11"/>
              <p:cNvCxnSpPr/>
              <p:nvPr userDrawn="1"/>
            </p:nvCxnSpPr>
            <p:spPr>
              <a:xfrm>
                <a:off x="3629360"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Connecteur droit 13"/>
              <p:cNvCxnSpPr/>
              <p:nvPr userDrawn="1"/>
            </p:nvCxnSpPr>
            <p:spPr>
              <a:xfrm>
                <a:off x="3386410"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userDrawn="1"/>
          </p:nvGrpSpPr>
          <p:grpSpPr>
            <a:xfrm>
              <a:off x="2329544" y="-248708"/>
              <a:ext cx="243938" cy="5640917"/>
              <a:chOff x="2328147" y="-248708"/>
              <a:chExt cx="243938" cy="5640917"/>
            </a:xfrm>
          </p:grpSpPr>
          <p:cxnSp>
            <p:nvCxnSpPr>
              <p:cNvPr id="21" name="Connecteur droit 12"/>
              <p:cNvCxnSpPr/>
              <p:nvPr userDrawn="1"/>
            </p:nvCxnSpPr>
            <p:spPr>
              <a:xfrm>
                <a:off x="257208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Connecteur droit 14"/>
              <p:cNvCxnSpPr/>
              <p:nvPr userDrawn="1"/>
            </p:nvCxnSpPr>
            <p:spPr>
              <a:xfrm>
                <a:off x="2328147"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448962" y="-248708"/>
              <a:ext cx="243939" cy="5640917"/>
              <a:chOff x="4444673" y="-248708"/>
              <a:chExt cx="243939" cy="5640917"/>
            </a:xfrm>
          </p:grpSpPr>
          <p:cxnSp>
            <p:nvCxnSpPr>
              <p:cNvPr id="24" name="Connecteur droit 15"/>
              <p:cNvCxnSpPr/>
              <p:nvPr userDrawn="1"/>
            </p:nvCxnSpPr>
            <p:spPr>
              <a:xfrm>
                <a:off x="4444673"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Connecteur droit 16"/>
              <p:cNvCxnSpPr/>
              <p:nvPr userDrawn="1"/>
            </p:nvCxnSpPr>
            <p:spPr>
              <a:xfrm>
                <a:off x="4688612"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p:cNvGrpSpPr/>
            <p:nvPr userDrawn="1"/>
          </p:nvGrpSpPr>
          <p:grpSpPr>
            <a:xfrm>
              <a:off x="5509166" y="-248708"/>
              <a:ext cx="243938" cy="5640917"/>
              <a:chOff x="5502937" y="-248708"/>
              <a:chExt cx="243938" cy="5640917"/>
            </a:xfrm>
          </p:grpSpPr>
          <p:cxnSp>
            <p:nvCxnSpPr>
              <p:cNvPr id="26" name="Connecteur droit 17"/>
              <p:cNvCxnSpPr/>
              <p:nvPr userDrawn="1"/>
            </p:nvCxnSpPr>
            <p:spPr>
              <a:xfrm>
                <a:off x="5502937"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18"/>
              <p:cNvCxnSpPr/>
              <p:nvPr userDrawn="1"/>
            </p:nvCxnSpPr>
            <p:spPr>
              <a:xfrm>
                <a:off x="5746875"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userDrawn="1"/>
          </p:nvGrpSpPr>
          <p:grpSpPr>
            <a:xfrm>
              <a:off x="6569369" y="-248708"/>
              <a:ext cx="240966" cy="5640917"/>
              <a:chOff x="6564173" y="-248708"/>
              <a:chExt cx="240966" cy="5640917"/>
            </a:xfrm>
          </p:grpSpPr>
          <p:cxnSp>
            <p:nvCxnSpPr>
              <p:cNvPr id="28" name="Connecteur droit 19"/>
              <p:cNvCxnSpPr/>
              <p:nvPr userDrawn="1"/>
            </p:nvCxnSpPr>
            <p:spPr>
              <a:xfrm>
                <a:off x="6564173"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Connecteur droit 20"/>
              <p:cNvCxnSpPr/>
              <p:nvPr userDrawn="1"/>
            </p:nvCxnSpPr>
            <p:spPr>
              <a:xfrm>
                <a:off x="6805139"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7626600" y="-248708"/>
              <a:ext cx="243938" cy="5640917"/>
              <a:chOff x="7619464" y="-248708"/>
              <a:chExt cx="243938" cy="5640917"/>
            </a:xfrm>
          </p:grpSpPr>
          <p:cxnSp>
            <p:nvCxnSpPr>
              <p:cNvPr id="30" name="Connecteur droit 21"/>
              <p:cNvCxnSpPr/>
              <p:nvPr userDrawn="1"/>
            </p:nvCxnSpPr>
            <p:spPr>
              <a:xfrm>
                <a:off x="7619464"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onnecteur droit 22"/>
              <p:cNvCxnSpPr/>
              <p:nvPr userDrawn="1"/>
            </p:nvCxnSpPr>
            <p:spPr>
              <a:xfrm>
                <a:off x="7863402" y="-248708"/>
                <a:ext cx="0" cy="564091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57" name="Group 56"/>
          <p:cNvGrpSpPr/>
          <p:nvPr userDrawn="1"/>
        </p:nvGrpSpPr>
        <p:grpSpPr>
          <a:xfrm>
            <a:off x="-220133" y="127001"/>
            <a:ext cx="9584266" cy="4897967"/>
            <a:chOff x="-304799" y="127000"/>
            <a:chExt cx="9753600" cy="4897967"/>
          </a:xfrm>
        </p:grpSpPr>
        <p:cxnSp>
          <p:nvCxnSpPr>
            <p:cNvPr id="33" name="Connecteur droit 27"/>
            <p:cNvCxnSpPr/>
            <p:nvPr userDrawn="1"/>
          </p:nvCxnSpPr>
          <p:spPr>
            <a:xfrm>
              <a:off x="-304799" y="127000"/>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Connecteur droit 31"/>
            <p:cNvCxnSpPr/>
            <p:nvPr userDrawn="1"/>
          </p:nvCxnSpPr>
          <p:spPr>
            <a:xfrm>
              <a:off x="-304799" y="5024967"/>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userDrawn="1"/>
          </p:nvGrpSpPr>
          <p:grpSpPr>
            <a:xfrm>
              <a:off x="-304799" y="811729"/>
              <a:ext cx="9753600" cy="156602"/>
              <a:chOff x="-304799" y="1474384"/>
              <a:chExt cx="9753600" cy="156602"/>
            </a:xfrm>
          </p:grpSpPr>
          <p:cxnSp>
            <p:nvCxnSpPr>
              <p:cNvPr id="37" name="Connecteur droit 32"/>
              <p:cNvCxnSpPr/>
              <p:nvPr userDrawn="1"/>
            </p:nvCxnSpPr>
            <p:spPr>
              <a:xfrm>
                <a:off x="-304799" y="1474384"/>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Connecteur droit 33"/>
              <p:cNvCxnSpPr/>
              <p:nvPr userDrawn="1"/>
            </p:nvCxnSpPr>
            <p:spPr>
              <a:xfrm>
                <a:off x="-304799" y="1630986"/>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1" name="Group 50"/>
            <p:cNvGrpSpPr/>
            <p:nvPr userDrawn="1"/>
          </p:nvGrpSpPr>
          <p:grpSpPr>
            <a:xfrm>
              <a:off x="-304799" y="1653060"/>
              <a:ext cx="9753600" cy="156602"/>
              <a:chOff x="-304799" y="2153761"/>
              <a:chExt cx="9753600" cy="156602"/>
            </a:xfrm>
          </p:grpSpPr>
          <p:cxnSp>
            <p:nvCxnSpPr>
              <p:cNvPr id="39" name="Connecteur droit 34"/>
              <p:cNvCxnSpPr/>
              <p:nvPr userDrawn="1"/>
            </p:nvCxnSpPr>
            <p:spPr>
              <a:xfrm>
                <a:off x="-304799" y="2153761"/>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Connecteur droit 35"/>
              <p:cNvCxnSpPr/>
              <p:nvPr userDrawn="1"/>
            </p:nvCxnSpPr>
            <p:spPr>
              <a:xfrm>
                <a:off x="-304799" y="2310363"/>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p:cNvGrpSpPr/>
            <p:nvPr userDrawn="1"/>
          </p:nvGrpSpPr>
          <p:grpSpPr>
            <a:xfrm>
              <a:off x="-304799" y="2494391"/>
              <a:ext cx="9753600" cy="156603"/>
              <a:chOff x="-304799" y="2833304"/>
              <a:chExt cx="9753600" cy="156603"/>
            </a:xfrm>
          </p:grpSpPr>
          <p:cxnSp>
            <p:nvCxnSpPr>
              <p:cNvPr id="41" name="Connecteur droit 36"/>
              <p:cNvCxnSpPr/>
              <p:nvPr userDrawn="1"/>
            </p:nvCxnSpPr>
            <p:spPr>
              <a:xfrm>
                <a:off x="-304799" y="2833304"/>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Connecteur droit 37"/>
              <p:cNvCxnSpPr/>
              <p:nvPr userDrawn="1"/>
            </p:nvCxnSpPr>
            <p:spPr>
              <a:xfrm>
                <a:off x="-304799" y="2989907"/>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304799" y="3335723"/>
              <a:ext cx="9753600" cy="163181"/>
              <a:chOff x="-304799" y="3512682"/>
              <a:chExt cx="9753600" cy="163181"/>
            </a:xfrm>
          </p:grpSpPr>
          <p:cxnSp>
            <p:nvCxnSpPr>
              <p:cNvPr id="43" name="Connecteur droit 38"/>
              <p:cNvCxnSpPr/>
              <p:nvPr userDrawn="1"/>
            </p:nvCxnSpPr>
            <p:spPr>
              <a:xfrm>
                <a:off x="-304799" y="3512682"/>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Connecteur droit 39"/>
              <p:cNvCxnSpPr/>
              <p:nvPr userDrawn="1"/>
            </p:nvCxnSpPr>
            <p:spPr>
              <a:xfrm>
                <a:off x="-304799" y="3675863"/>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userDrawn="1"/>
          </p:nvGrpSpPr>
          <p:grpSpPr>
            <a:xfrm>
              <a:off x="-304799" y="4183633"/>
              <a:ext cx="9753600" cy="156603"/>
              <a:chOff x="-304799" y="4198638"/>
              <a:chExt cx="9753600" cy="156603"/>
            </a:xfrm>
          </p:grpSpPr>
          <p:cxnSp>
            <p:nvCxnSpPr>
              <p:cNvPr id="45" name="Connecteur droit 40"/>
              <p:cNvCxnSpPr/>
              <p:nvPr userDrawn="1"/>
            </p:nvCxnSpPr>
            <p:spPr>
              <a:xfrm>
                <a:off x="-304799" y="4198638"/>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Connecteur droit 41"/>
              <p:cNvCxnSpPr/>
              <p:nvPr userDrawn="1"/>
            </p:nvCxnSpPr>
            <p:spPr>
              <a:xfrm>
                <a:off x="-304799" y="4355241"/>
                <a:ext cx="97536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12" name="Title Placeholder 11"/>
          <p:cNvSpPr>
            <a:spLocks noGrp="1"/>
          </p:cNvSpPr>
          <p:nvPr>
            <p:ph type="title"/>
          </p:nvPr>
        </p:nvSpPr>
        <p:spPr>
          <a:xfrm>
            <a:off x="457200" y="127001"/>
            <a:ext cx="8229600" cy="546100"/>
          </a:xfrm>
          <a:prstGeom prst="rect">
            <a:avLst/>
          </a:prstGeom>
        </p:spPr>
        <p:txBody>
          <a:bodyPr vert="horz" lIns="0" tIns="0" rIns="0" bIns="0" rtlCol="0" anchor="ctr" anchorCtr="0">
            <a:noAutofit/>
          </a:bodyPr>
          <a:lstStyle/>
          <a:p>
            <a:r>
              <a:rPr lang="en-US" noProof="0" dirty="0"/>
              <a:t>Click to edit Master title style</a:t>
            </a:r>
          </a:p>
        </p:txBody>
      </p:sp>
      <p:sp>
        <p:nvSpPr>
          <p:cNvPr id="15" name="Footer Placeholder 14"/>
          <p:cNvSpPr>
            <a:spLocks noGrp="1"/>
          </p:cNvSpPr>
          <p:nvPr>
            <p:ph type="ftr" sz="quarter" idx="3"/>
          </p:nvPr>
        </p:nvSpPr>
        <p:spPr>
          <a:xfrm>
            <a:off x="7437966" y="4877331"/>
            <a:ext cx="1337734" cy="274637"/>
          </a:xfrm>
          <a:prstGeom prst="rect">
            <a:avLst/>
          </a:prstGeom>
        </p:spPr>
        <p:txBody>
          <a:bodyPr vert="horz" lIns="0" tIns="45720" rIns="0" bIns="45720" rtlCol="0" anchor="ctr"/>
          <a:lstStyle>
            <a:lvl1pPr marL="0" marR="0" indent="0" algn="r" defTabSz="457189" rtl="0" eaLnBrk="1" fontAlgn="auto" latinLnBrk="0" hangingPunct="1">
              <a:lnSpc>
                <a:spcPct val="100000"/>
              </a:lnSpc>
              <a:spcBef>
                <a:spcPts val="0"/>
              </a:spcBef>
              <a:spcAft>
                <a:spcPts val="0"/>
              </a:spcAft>
              <a:buClrTx/>
              <a:buSzTx/>
              <a:buFontTx/>
              <a:buNone/>
              <a:tabLst/>
              <a:defRPr sz="500">
                <a:solidFill>
                  <a:schemeClr val="bg1">
                    <a:lumMod val="75000"/>
                  </a:schemeClr>
                </a:solidFill>
                <a:latin typeface="Roboto"/>
                <a:cs typeface="Roboto"/>
              </a:defRPr>
            </a:lvl1pPr>
          </a:lstStyle>
          <a:p>
            <a:r>
              <a:rPr lang="en-US" dirty="0"/>
              <a:t>© 2019 EXFO Inc. All rights reserved.</a:t>
            </a:r>
          </a:p>
        </p:txBody>
      </p:sp>
      <p:sp>
        <p:nvSpPr>
          <p:cNvPr id="16" name="Date Placeholder 15"/>
          <p:cNvSpPr>
            <a:spLocks noGrp="1"/>
          </p:cNvSpPr>
          <p:nvPr>
            <p:ph type="dt" sz="half" idx="2"/>
          </p:nvPr>
        </p:nvSpPr>
        <p:spPr>
          <a:xfrm>
            <a:off x="-2328333" y="4767264"/>
            <a:ext cx="2133600" cy="274637"/>
          </a:xfrm>
          <a:prstGeom prst="rect">
            <a:avLst/>
          </a:prstGeom>
        </p:spPr>
        <p:txBody>
          <a:bodyPr vert="horz" lIns="0" tIns="0" rIns="0" bIns="0" rtlCol="0" anchor="t" anchorCtr="0"/>
          <a:lstStyle>
            <a:lvl1pPr algn="l">
              <a:defRPr sz="1200">
                <a:solidFill>
                  <a:schemeClr val="bg1"/>
                </a:solidFill>
                <a:latin typeface="Roboto Light"/>
                <a:cs typeface="Roboto Light"/>
              </a:defRPr>
            </a:lvl1pPr>
          </a:lstStyle>
          <a:p>
            <a:fld id="{D253E851-04FB-2143-A8A3-0DD3AE1CFF71}" type="datetime4">
              <a:rPr lang="en-CA" smtClean="0"/>
              <a:t>May 26, 2023</a:t>
            </a:fld>
            <a:endParaRPr lang="en-CA" dirty="0"/>
          </a:p>
        </p:txBody>
      </p:sp>
      <p:sp>
        <p:nvSpPr>
          <p:cNvPr id="17" name="Slide Number Placeholder 16"/>
          <p:cNvSpPr>
            <a:spLocks noGrp="1"/>
          </p:cNvSpPr>
          <p:nvPr>
            <p:ph type="sldNum" sz="quarter" idx="4"/>
          </p:nvPr>
        </p:nvSpPr>
        <p:spPr>
          <a:xfrm>
            <a:off x="8864602" y="4869393"/>
            <a:ext cx="296333" cy="274637"/>
          </a:xfrm>
          <a:prstGeom prst="rect">
            <a:avLst/>
          </a:prstGeom>
        </p:spPr>
        <p:txBody>
          <a:bodyPr vert="horz" lIns="0" tIns="45720" rIns="0" bIns="45720" rtlCol="0" anchor="ctr"/>
          <a:lstStyle>
            <a:lvl1pPr algn="l">
              <a:defRPr sz="1000">
                <a:solidFill>
                  <a:schemeClr val="bg1">
                    <a:lumMod val="65000"/>
                  </a:schemeClr>
                </a:solidFill>
              </a:defRPr>
            </a:lvl1pPr>
          </a:lstStyle>
          <a:p>
            <a:fld id="{FC426674-5D70-A640-98FF-5508BF7AFA13}" type="slidenum">
              <a:rPr lang="en-US" smtClean="0"/>
              <a:pPr/>
              <a:t>‹#›</a:t>
            </a:fld>
            <a:endParaRPr lang="en-US" dirty="0"/>
          </a:p>
        </p:txBody>
      </p:sp>
      <p:sp>
        <p:nvSpPr>
          <p:cNvPr id="4" name="Text Placeholder 3"/>
          <p:cNvSpPr>
            <a:spLocks noGrp="1"/>
          </p:cNvSpPr>
          <p:nvPr>
            <p:ph type="body" idx="1"/>
          </p:nvPr>
        </p:nvSpPr>
        <p:spPr>
          <a:xfrm>
            <a:off x="457200" y="977900"/>
            <a:ext cx="8229600" cy="3708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5" name="Picture 4" descr="Background pattern&#10;&#10;Description automatically generated">
            <a:extLst>
              <a:ext uri="{FF2B5EF4-FFF2-40B4-BE49-F238E27FC236}">
                <a16:creationId xmlns:a16="http://schemas.microsoft.com/office/drawing/2014/main" id="{1D56B561-C5DD-0044-874D-1E393850D731}"/>
              </a:ext>
            </a:extLst>
          </p:cNvPr>
          <p:cNvPicPr>
            <a:picLocks noChangeAspect="1"/>
          </p:cNvPicPr>
          <p:nvPr userDrawn="1"/>
        </p:nvPicPr>
        <p:blipFill rotWithShape="1">
          <a:blip r:embed="rId29"/>
          <a:srcRect t="3613" b="21541"/>
          <a:stretch/>
        </p:blipFill>
        <p:spPr>
          <a:xfrm>
            <a:off x="-16933" y="0"/>
            <a:ext cx="9177867" cy="5151966"/>
          </a:xfrm>
          <a:prstGeom prst="rect">
            <a:avLst/>
          </a:prstGeom>
        </p:spPr>
      </p:pic>
    </p:spTree>
    <p:extLst>
      <p:ext uri="{BB962C8B-B14F-4D97-AF65-F5344CB8AC3E}">
        <p14:creationId xmlns:p14="http://schemas.microsoft.com/office/powerpoint/2010/main" val="954424194"/>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 id="2147484114" r:id="rId18"/>
    <p:sldLayoutId id="2147484115" r:id="rId19"/>
    <p:sldLayoutId id="2147484116" r:id="rId20"/>
    <p:sldLayoutId id="2147484117" r:id="rId21"/>
    <p:sldLayoutId id="2147484118" r:id="rId22"/>
    <p:sldLayoutId id="2147484119" r:id="rId23"/>
    <p:sldLayoutId id="2147484120" r:id="rId24"/>
    <p:sldLayoutId id="2147484121" r:id="rId25"/>
    <p:sldLayoutId id="2147484122" r:id="rId26"/>
    <p:sldLayoutId id="2147484123" r:id="rId27"/>
  </p:sldLayoutIdLst>
  <p:hf hdr="0" dt="0"/>
  <p:txStyles>
    <p:titleStyle>
      <a:lvl1pPr algn="l" defTabSz="457189"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p:titleStyle>
    <p:bodyStyle>
      <a:lvl1pPr marL="0" indent="0" algn="l" defTabSz="457189" rtl="0" eaLnBrk="1" latinLnBrk="0" hangingPunct="1">
        <a:lnSpc>
          <a:spcPct val="100000"/>
        </a:lnSpc>
        <a:spcBef>
          <a:spcPts val="1000"/>
        </a:spcBef>
        <a:spcAft>
          <a:spcPts val="600"/>
        </a:spcAft>
        <a:buFont typeface="Arial"/>
        <a:buNone/>
        <a:defRPr sz="1800" kern="1200">
          <a:solidFill>
            <a:srgbClr val="FFFFFF"/>
          </a:solidFill>
          <a:latin typeface="Roboto"/>
          <a:ea typeface="+mn-ea"/>
          <a:cs typeface="Roboto"/>
        </a:defRPr>
      </a:lvl1pPr>
      <a:lvl2pPr marL="0" indent="0" algn="l" defTabSz="457189" rtl="0" eaLnBrk="1" latinLnBrk="0" hangingPunct="1">
        <a:lnSpc>
          <a:spcPct val="110000"/>
        </a:lnSpc>
        <a:spcBef>
          <a:spcPts val="500"/>
        </a:spcBef>
        <a:spcAft>
          <a:spcPts val="500"/>
        </a:spcAft>
        <a:buFont typeface="Arial"/>
        <a:buNone/>
        <a:tabLst/>
        <a:defRPr lang="fr-CA" sz="1400" b="0" i="0" kern="1200" dirty="0" smtClean="0">
          <a:solidFill>
            <a:srgbClr val="FFFFFF"/>
          </a:solidFill>
          <a:latin typeface="Roboto" panose="02000000000000000000" pitchFamily="2" charset="0"/>
          <a:ea typeface="Roboto" panose="02000000000000000000" pitchFamily="2" charset="0"/>
          <a:cs typeface="Roboto" panose="02000000000000000000" pitchFamily="2" charset="0"/>
        </a:defRPr>
      </a:lvl2pPr>
      <a:lvl3pPr marL="180971" indent="-180971" algn="l" defTabSz="457189" rtl="0" eaLnBrk="1" latinLnBrk="0" hangingPunct="1">
        <a:lnSpc>
          <a:spcPct val="110000"/>
        </a:lnSpc>
        <a:spcBef>
          <a:spcPts val="500"/>
        </a:spcBef>
        <a:spcAft>
          <a:spcPts val="500"/>
        </a:spcAft>
        <a:buFont typeface="Roboto Light" panose="02000000000000000000" pitchFamily="2" charset="0"/>
        <a:buChar char="–"/>
        <a:defRPr sz="1400" b="0" i="0" kern="1200">
          <a:solidFill>
            <a:srgbClr val="FFFFFF"/>
          </a:solidFill>
          <a:latin typeface="+mn-lt"/>
          <a:ea typeface="Roboto" panose="02000000000000000000" pitchFamily="2" charset="0"/>
          <a:cs typeface="Roboto" panose="02000000000000000000" pitchFamily="2" charset="0"/>
        </a:defRPr>
      </a:lvl3pPr>
      <a:lvl4pPr marL="355591" indent="-152396" algn="l" defTabSz="457189" rtl="0" eaLnBrk="1" latinLnBrk="0" hangingPunct="1">
        <a:lnSpc>
          <a:spcPct val="110000"/>
        </a:lnSpc>
        <a:spcBef>
          <a:spcPts val="300"/>
        </a:spcBef>
        <a:spcAft>
          <a:spcPts val="300"/>
        </a:spcAft>
        <a:buFont typeface="Roboto Light" panose="02000000000000000000" pitchFamily="2" charset="0"/>
        <a:buChar char="–"/>
        <a:defRPr sz="1200" b="0" i="0" kern="1200">
          <a:solidFill>
            <a:srgbClr val="FFFFFF"/>
          </a:solidFill>
          <a:latin typeface="+mn-lt"/>
          <a:ea typeface="Roboto" panose="02000000000000000000" pitchFamily="2" charset="0"/>
          <a:cs typeface="Roboto" panose="02000000000000000000" pitchFamily="2" charset="0"/>
        </a:defRPr>
      </a:lvl4pPr>
      <a:lvl5pPr marL="342892" indent="-342892" algn="l" defTabSz="457189"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0.png"/><Relationship Id="rId7" Type="http://schemas.openxmlformats.org/officeDocument/2006/relationships/image" Target="../media/image164.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63.png"/><Relationship Id="rId11" Type="http://schemas.openxmlformats.org/officeDocument/2006/relationships/image" Target="../media/image168.svg"/><Relationship Id="rId5" Type="http://schemas.openxmlformats.org/officeDocument/2006/relationships/image" Target="../media/image162.svg"/><Relationship Id="rId10" Type="http://schemas.openxmlformats.org/officeDocument/2006/relationships/image" Target="../media/image167.png"/><Relationship Id="rId4" Type="http://schemas.openxmlformats.org/officeDocument/2006/relationships/image" Target="../media/image161.png"/><Relationship Id="rId9" Type="http://schemas.openxmlformats.org/officeDocument/2006/relationships/image" Target="../media/image166.svg"/></Relationships>
</file>

<file path=ppt/slides/_rels/slide11.xml.rels><?xml version="1.0" encoding="UTF-8" standalone="yes"?>
<Relationships xmlns="http://schemas.openxmlformats.org/package/2006/relationships"><Relationship Id="rId8" Type="http://schemas.openxmlformats.org/officeDocument/2006/relationships/image" Target="../media/image174.svg"/><Relationship Id="rId3" Type="http://schemas.openxmlformats.org/officeDocument/2006/relationships/image" Target="../media/image169.png"/><Relationship Id="rId7" Type="http://schemas.openxmlformats.org/officeDocument/2006/relationships/image" Target="../media/image173.png"/><Relationship Id="rId12" Type="http://schemas.openxmlformats.org/officeDocument/2006/relationships/image" Target="../media/image178.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2.svg"/><Relationship Id="rId11" Type="http://schemas.openxmlformats.org/officeDocument/2006/relationships/image" Target="../media/image177.png"/><Relationship Id="rId5" Type="http://schemas.openxmlformats.org/officeDocument/2006/relationships/image" Target="../media/image171.png"/><Relationship Id="rId10" Type="http://schemas.openxmlformats.org/officeDocument/2006/relationships/image" Target="../media/image176.svg"/><Relationship Id="rId4" Type="http://schemas.openxmlformats.org/officeDocument/2006/relationships/image" Target="../media/image170.svg"/><Relationship Id="rId9" Type="http://schemas.openxmlformats.org/officeDocument/2006/relationships/image" Target="../media/image175.png"/></Relationships>
</file>

<file path=ppt/slides/_rels/slide12.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2.png"/><Relationship Id="rId5" Type="http://schemas.openxmlformats.org/officeDocument/2006/relationships/image" Target="../media/image181.jpeg"/><Relationship Id="rId4" Type="http://schemas.openxmlformats.org/officeDocument/2006/relationships/image" Target="../media/image180.png"/></Relationships>
</file>

<file path=ppt/slides/_rels/slide13.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slideLayout" Target="../slideLayouts/slideLayout7.xml"/><Relationship Id="rId5" Type="http://schemas.openxmlformats.org/officeDocument/2006/relationships/image" Target="../media/image185.sv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6.jpeg"/><Relationship Id="rId1" Type="http://schemas.openxmlformats.org/officeDocument/2006/relationships/slideLayout" Target="../slideLayouts/slideLayout7.xml"/><Relationship Id="rId4" Type="http://schemas.openxmlformats.org/officeDocument/2006/relationships/image" Target="../media/image18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jpeg"/><Relationship Id="rId1" Type="http://schemas.openxmlformats.org/officeDocument/2006/relationships/slideLayout" Target="../slideLayouts/slideLayout7.xml"/><Relationship Id="rId4" Type="http://schemas.openxmlformats.org/officeDocument/2006/relationships/image" Target="../media/image18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jpeg"/><Relationship Id="rId1" Type="http://schemas.openxmlformats.org/officeDocument/2006/relationships/slideLayout" Target="../slideLayouts/slideLayout7.xml"/><Relationship Id="rId4" Type="http://schemas.openxmlformats.org/officeDocument/2006/relationships/image" Target="../media/image184.jpeg"/></Relationships>
</file>

<file path=ppt/slides/_rels/slide17.xml.rels><?xml version="1.0" encoding="UTF-8" standalone="yes"?>
<Relationships xmlns="http://schemas.openxmlformats.org/package/2006/relationships"><Relationship Id="rId8" Type="http://schemas.openxmlformats.org/officeDocument/2006/relationships/image" Target="../media/image193.svg"/><Relationship Id="rId13" Type="http://schemas.openxmlformats.org/officeDocument/2006/relationships/image" Target="../media/image56.png"/><Relationship Id="rId3" Type="http://schemas.openxmlformats.org/officeDocument/2006/relationships/slide" Target="slide7.xml"/><Relationship Id="rId7" Type="http://schemas.openxmlformats.org/officeDocument/2006/relationships/image" Target="../media/image64.png"/><Relationship Id="rId12" Type="http://schemas.openxmlformats.org/officeDocument/2006/relationships/image" Target="../media/image195.svg"/><Relationship Id="rId2" Type="http://schemas.openxmlformats.org/officeDocument/2006/relationships/notesSlide" Target="../notesSlides/notesSlide11.xml"/><Relationship Id="rId16" Type="http://schemas.openxmlformats.org/officeDocument/2006/relationships/image" Target="../media/image197.svg"/><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image" Target="../media/image40.png"/><Relationship Id="rId5" Type="http://schemas.openxmlformats.org/officeDocument/2006/relationships/image" Target="../media/image192.svg"/><Relationship Id="rId15" Type="http://schemas.openxmlformats.org/officeDocument/2006/relationships/image" Target="../media/image42.png"/><Relationship Id="rId10" Type="http://schemas.openxmlformats.org/officeDocument/2006/relationships/image" Target="../media/image194.svg"/><Relationship Id="rId4" Type="http://schemas.openxmlformats.org/officeDocument/2006/relationships/image" Target="../media/image66.png"/><Relationship Id="rId9" Type="http://schemas.openxmlformats.org/officeDocument/2006/relationships/image" Target="../media/image68.png"/><Relationship Id="rId14" Type="http://schemas.openxmlformats.org/officeDocument/2006/relationships/image" Target="../media/image196.svg"/></Relationships>
</file>

<file path=ppt/slides/_rels/slide18.xml.rels><?xml version="1.0" encoding="UTF-8" standalone="yes"?>
<Relationships xmlns="http://schemas.openxmlformats.org/package/2006/relationships"><Relationship Id="rId13" Type="http://schemas.openxmlformats.org/officeDocument/2006/relationships/image" Target="../media/image75.png"/><Relationship Id="rId18" Type="http://schemas.openxmlformats.org/officeDocument/2006/relationships/image" Target="../media/image204.svg"/><Relationship Id="rId26" Type="http://schemas.openxmlformats.org/officeDocument/2006/relationships/image" Target="../media/image208.svg"/><Relationship Id="rId21" Type="http://schemas.openxmlformats.org/officeDocument/2006/relationships/image" Target="../media/image54.png"/><Relationship Id="rId34" Type="http://schemas.openxmlformats.org/officeDocument/2006/relationships/image" Target="../media/image212.svg"/><Relationship Id="rId7" Type="http://schemas.openxmlformats.org/officeDocument/2006/relationships/image" Target="../media/image73.png"/><Relationship Id="rId12" Type="http://schemas.openxmlformats.org/officeDocument/2006/relationships/image" Target="../media/image200.svg"/><Relationship Id="rId17" Type="http://schemas.openxmlformats.org/officeDocument/2006/relationships/image" Target="../media/image36.png"/><Relationship Id="rId25" Type="http://schemas.openxmlformats.org/officeDocument/2006/relationships/image" Target="../media/image118.png"/><Relationship Id="rId33" Type="http://schemas.openxmlformats.org/officeDocument/2006/relationships/image" Target="../media/image177.png"/><Relationship Id="rId38" Type="http://schemas.openxmlformats.org/officeDocument/2006/relationships/image" Target="../media/image170.svg"/><Relationship Id="rId2" Type="http://schemas.openxmlformats.org/officeDocument/2006/relationships/notesSlide" Target="../notesSlides/notesSlide12.xml"/><Relationship Id="rId16" Type="http://schemas.openxmlformats.org/officeDocument/2006/relationships/image" Target="../media/image203.svg"/><Relationship Id="rId20" Type="http://schemas.openxmlformats.org/officeDocument/2006/relationships/image" Target="../media/image205.svg"/><Relationship Id="rId29" Type="http://schemas.openxmlformats.org/officeDocument/2006/relationships/image" Target="../media/image173.png"/><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image" Target="../media/image44.png"/><Relationship Id="rId24" Type="http://schemas.openxmlformats.org/officeDocument/2006/relationships/image" Target="../media/image207.svg"/><Relationship Id="rId32" Type="http://schemas.openxmlformats.org/officeDocument/2006/relationships/image" Target="../media/image211.svg"/><Relationship Id="rId37" Type="http://schemas.openxmlformats.org/officeDocument/2006/relationships/image" Target="../media/image169.png"/><Relationship Id="rId5" Type="http://schemas.openxmlformats.org/officeDocument/2006/relationships/image" Target="../media/image198.svg"/><Relationship Id="rId15" Type="http://schemas.openxmlformats.org/officeDocument/2006/relationships/image" Target="../media/image202.png"/><Relationship Id="rId23" Type="http://schemas.openxmlformats.org/officeDocument/2006/relationships/image" Target="../media/image77.png"/><Relationship Id="rId28" Type="http://schemas.openxmlformats.org/officeDocument/2006/relationships/image" Target="../media/image176.svg"/><Relationship Id="rId36" Type="http://schemas.openxmlformats.org/officeDocument/2006/relationships/image" Target="../media/image172.svg"/><Relationship Id="rId10" Type="http://schemas.openxmlformats.org/officeDocument/2006/relationships/image" Target="../media/image195.svg"/><Relationship Id="rId19" Type="http://schemas.openxmlformats.org/officeDocument/2006/relationships/image" Target="../media/image46.png"/><Relationship Id="rId31" Type="http://schemas.openxmlformats.org/officeDocument/2006/relationships/image" Target="../media/image210.png"/><Relationship Id="rId4" Type="http://schemas.openxmlformats.org/officeDocument/2006/relationships/image" Target="../media/image58.png"/><Relationship Id="rId9" Type="http://schemas.openxmlformats.org/officeDocument/2006/relationships/image" Target="../media/image40.png"/><Relationship Id="rId14" Type="http://schemas.openxmlformats.org/officeDocument/2006/relationships/image" Target="../media/image201.svg"/><Relationship Id="rId22" Type="http://schemas.openxmlformats.org/officeDocument/2006/relationships/image" Target="../media/image206.svg"/><Relationship Id="rId27" Type="http://schemas.openxmlformats.org/officeDocument/2006/relationships/image" Target="../media/image175.png"/><Relationship Id="rId30" Type="http://schemas.openxmlformats.org/officeDocument/2006/relationships/image" Target="../media/image209.svg"/><Relationship Id="rId35" Type="http://schemas.openxmlformats.org/officeDocument/2006/relationships/image" Target="../media/image171.png"/><Relationship Id="rId8" Type="http://schemas.openxmlformats.org/officeDocument/2006/relationships/image" Target="../media/image199.svg"/><Relationship Id="rId3" Type="http://schemas.openxmlformats.org/officeDocument/2006/relationships/slide" Target="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214.svg"/><Relationship Id="rId2" Type="http://schemas.openxmlformats.org/officeDocument/2006/relationships/image" Target="../media/image2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8.jpe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7.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6" Type="http://schemas.openxmlformats.org/officeDocument/2006/relationships/image" Target="../media/image56.png"/><Relationship Id="rId21" Type="http://schemas.openxmlformats.org/officeDocument/2006/relationships/image" Target="../media/image51.svg"/><Relationship Id="rId42" Type="http://schemas.openxmlformats.org/officeDocument/2006/relationships/image" Target="../media/image72.png"/><Relationship Id="rId47" Type="http://schemas.openxmlformats.org/officeDocument/2006/relationships/image" Target="../media/image77.png"/><Relationship Id="rId63" Type="http://schemas.openxmlformats.org/officeDocument/2006/relationships/image" Target="../media/image93.png"/><Relationship Id="rId68" Type="http://schemas.openxmlformats.org/officeDocument/2006/relationships/image" Target="../media/image98.svg"/><Relationship Id="rId84" Type="http://schemas.openxmlformats.org/officeDocument/2006/relationships/image" Target="../media/image114.svg"/><Relationship Id="rId89" Type="http://schemas.openxmlformats.org/officeDocument/2006/relationships/image" Target="../media/image119.svg"/><Relationship Id="rId16" Type="http://schemas.openxmlformats.org/officeDocument/2006/relationships/image" Target="../media/image46.png"/><Relationship Id="rId107" Type="http://schemas.openxmlformats.org/officeDocument/2006/relationships/image" Target="../media/image136.png"/><Relationship Id="rId11" Type="http://schemas.openxmlformats.org/officeDocument/2006/relationships/image" Target="../media/image41.svg"/><Relationship Id="rId32" Type="http://schemas.openxmlformats.org/officeDocument/2006/relationships/image" Target="../media/image62.png"/><Relationship Id="rId37" Type="http://schemas.openxmlformats.org/officeDocument/2006/relationships/image" Target="../media/image67.svg"/><Relationship Id="rId53" Type="http://schemas.openxmlformats.org/officeDocument/2006/relationships/image" Target="../media/image83.png"/><Relationship Id="rId58" Type="http://schemas.openxmlformats.org/officeDocument/2006/relationships/image" Target="../media/image88.svg"/><Relationship Id="rId74" Type="http://schemas.openxmlformats.org/officeDocument/2006/relationships/image" Target="../media/image104.svg"/><Relationship Id="rId79" Type="http://schemas.openxmlformats.org/officeDocument/2006/relationships/image" Target="../media/image109.png"/><Relationship Id="rId102" Type="http://schemas.openxmlformats.org/officeDocument/2006/relationships/image" Target="../media/image132.png"/><Relationship Id="rId5" Type="http://schemas.openxmlformats.org/officeDocument/2006/relationships/image" Target="../media/image35.svg"/><Relationship Id="rId90" Type="http://schemas.openxmlformats.org/officeDocument/2006/relationships/image" Target="../media/image120.png"/><Relationship Id="rId95" Type="http://schemas.openxmlformats.org/officeDocument/2006/relationships/image" Target="../media/image125.svg"/><Relationship Id="rId22" Type="http://schemas.openxmlformats.org/officeDocument/2006/relationships/image" Target="../media/image52.png"/><Relationship Id="rId27" Type="http://schemas.openxmlformats.org/officeDocument/2006/relationships/image" Target="../media/image57.svg"/><Relationship Id="rId43" Type="http://schemas.openxmlformats.org/officeDocument/2006/relationships/image" Target="../media/image73.png"/><Relationship Id="rId48" Type="http://schemas.openxmlformats.org/officeDocument/2006/relationships/image" Target="../media/image78.svg"/><Relationship Id="rId64" Type="http://schemas.openxmlformats.org/officeDocument/2006/relationships/image" Target="../media/image94.svg"/><Relationship Id="rId69" Type="http://schemas.openxmlformats.org/officeDocument/2006/relationships/image" Target="../media/image99.png"/><Relationship Id="rId80" Type="http://schemas.openxmlformats.org/officeDocument/2006/relationships/image" Target="../media/image110.png"/><Relationship Id="rId85" Type="http://schemas.openxmlformats.org/officeDocument/2006/relationships/image" Target="../media/image115.png"/><Relationship Id="rId12" Type="http://schemas.openxmlformats.org/officeDocument/2006/relationships/image" Target="../media/image42.png"/><Relationship Id="rId17" Type="http://schemas.openxmlformats.org/officeDocument/2006/relationships/image" Target="../media/image47.svg"/><Relationship Id="rId33" Type="http://schemas.openxmlformats.org/officeDocument/2006/relationships/image" Target="../media/image63.svg"/><Relationship Id="rId38" Type="http://schemas.openxmlformats.org/officeDocument/2006/relationships/image" Target="../media/image68.png"/><Relationship Id="rId59" Type="http://schemas.openxmlformats.org/officeDocument/2006/relationships/image" Target="../media/image89.png"/><Relationship Id="rId103" Type="http://schemas.openxmlformats.org/officeDocument/2006/relationships/image" Target="../media/image133.svg"/><Relationship Id="rId108" Type="http://schemas.openxmlformats.org/officeDocument/2006/relationships/image" Target="../media/image137.svg"/><Relationship Id="rId54" Type="http://schemas.openxmlformats.org/officeDocument/2006/relationships/image" Target="../media/image84.svg"/><Relationship Id="rId70" Type="http://schemas.openxmlformats.org/officeDocument/2006/relationships/image" Target="../media/image100.svg"/><Relationship Id="rId75" Type="http://schemas.openxmlformats.org/officeDocument/2006/relationships/image" Target="../media/image105.png"/><Relationship Id="rId91" Type="http://schemas.openxmlformats.org/officeDocument/2006/relationships/image" Target="../media/image121.svg"/><Relationship Id="rId96"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36.png"/><Relationship Id="rId15" Type="http://schemas.openxmlformats.org/officeDocument/2006/relationships/image" Target="../media/image45.svg"/><Relationship Id="rId23" Type="http://schemas.openxmlformats.org/officeDocument/2006/relationships/image" Target="../media/image53.svg"/><Relationship Id="rId28" Type="http://schemas.openxmlformats.org/officeDocument/2006/relationships/image" Target="../media/image58.png"/><Relationship Id="rId36" Type="http://schemas.openxmlformats.org/officeDocument/2006/relationships/image" Target="../media/image66.png"/><Relationship Id="rId49" Type="http://schemas.openxmlformats.org/officeDocument/2006/relationships/image" Target="../media/image79.png"/><Relationship Id="rId57" Type="http://schemas.openxmlformats.org/officeDocument/2006/relationships/image" Target="../media/image87.png"/><Relationship Id="rId106" Type="http://schemas.microsoft.com/office/2007/relationships/hdphoto" Target="../media/hdphoto1.wdp"/><Relationship Id="rId10" Type="http://schemas.openxmlformats.org/officeDocument/2006/relationships/image" Target="../media/image40.png"/><Relationship Id="rId31" Type="http://schemas.openxmlformats.org/officeDocument/2006/relationships/image" Target="../media/image61.svg"/><Relationship Id="rId44" Type="http://schemas.openxmlformats.org/officeDocument/2006/relationships/image" Target="../media/image74.svg"/><Relationship Id="rId52" Type="http://schemas.openxmlformats.org/officeDocument/2006/relationships/image" Target="../media/image82.svg"/><Relationship Id="rId60" Type="http://schemas.openxmlformats.org/officeDocument/2006/relationships/image" Target="../media/image90.svg"/><Relationship Id="rId65" Type="http://schemas.openxmlformats.org/officeDocument/2006/relationships/image" Target="../media/image95.png"/><Relationship Id="rId73" Type="http://schemas.openxmlformats.org/officeDocument/2006/relationships/image" Target="../media/image103.png"/><Relationship Id="rId78" Type="http://schemas.openxmlformats.org/officeDocument/2006/relationships/image" Target="../media/image108.svg"/><Relationship Id="rId81" Type="http://schemas.openxmlformats.org/officeDocument/2006/relationships/image" Target="../media/image111.svg"/><Relationship Id="rId86" Type="http://schemas.openxmlformats.org/officeDocument/2006/relationships/image" Target="../media/image116.png"/><Relationship Id="rId94" Type="http://schemas.openxmlformats.org/officeDocument/2006/relationships/image" Target="../media/image124.png"/><Relationship Id="rId99" Type="http://schemas.openxmlformats.org/officeDocument/2006/relationships/image" Target="../media/image129.svg"/><Relationship Id="rId101" Type="http://schemas.openxmlformats.org/officeDocument/2006/relationships/image" Target="../media/image131.svg"/><Relationship Id="rId4" Type="http://schemas.openxmlformats.org/officeDocument/2006/relationships/image" Target="../media/image34.png"/><Relationship Id="rId9" Type="http://schemas.openxmlformats.org/officeDocument/2006/relationships/image" Target="../media/image39.svg"/><Relationship Id="rId13" Type="http://schemas.openxmlformats.org/officeDocument/2006/relationships/image" Target="../media/image43.svg"/><Relationship Id="rId18" Type="http://schemas.openxmlformats.org/officeDocument/2006/relationships/image" Target="../media/image48.png"/><Relationship Id="rId39" Type="http://schemas.openxmlformats.org/officeDocument/2006/relationships/image" Target="../media/image69.svg"/><Relationship Id="rId109" Type="http://schemas.openxmlformats.org/officeDocument/2006/relationships/image" Target="../media/image138.png"/><Relationship Id="rId34" Type="http://schemas.openxmlformats.org/officeDocument/2006/relationships/image" Target="../media/image64.png"/><Relationship Id="rId50" Type="http://schemas.openxmlformats.org/officeDocument/2006/relationships/image" Target="../media/image80.svg"/><Relationship Id="rId55" Type="http://schemas.openxmlformats.org/officeDocument/2006/relationships/image" Target="../media/image85.png"/><Relationship Id="rId76" Type="http://schemas.openxmlformats.org/officeDocument/2006/relationships/image" Target="../media/image106.svg"/><Relationship Id="rId97" Type="http://schemas.openxmlformats.org/officeDocument/2006/relationships/image" Target="../media/image127.svg"/><Relationship Id="rId104" Type="http://schemas.openxmlformats.org/officeDocument/2006/relationships/image" Target="../media/image134.png"/><Relationship Id="rId7" Type="http://schemas.openxmlformats.org/officeDocument/2006/relationships/image" Target="../media/image37.svg"/><Relationship Id="rId71" Type="http://schemas.openxmlformats.org/officeDocument/2006/relationships/image" Target="../media/image101.png"/><Relationship Id="rId92" Type="http://schemas.openxmlformats.org/officeDocument/2006/relationships/image" Target="../media/image122.png"/><Relationship Id="rId2" Type="http://schemas.openxmlformats.org/officeDocument/2006/relationships/notesSlide" Target="../notesSlides/notesSlide5.xml"/><Relationship Id="rId29" Type="http://schemas.openxmlformats.org/officeDocument/2006/relationships/image" Target="../media/image59.svg"/><Relationship Id="rId24" Type="http://schemas.openxmlformats.org/officeDocument/2006/relationships/image" Target="../media/image54.png"/><Relationship Id="rId40" Type="http://schemas.openxmlformats.org/officeDocument/2006/relationships/image" Target="../media/image70.png"/><Relationship Id="rId45" Type="http://schemas.openxmlformats.org/officeDocument/2006/relationships/image" Target="../media/image75.png"/><Relationship Id="rId66" Type="http://schemas.openxmlformats.org/officeDocument/2006/relationships/image" Target="../media/image96.svg"/><Relationship Id="rId87" Type="http://schemas.openxmlformats.org/officeDocument/2006/relationships/image" Target="../media/image117.svg"/><Relationship Id="rId110" Type="http://schemas.openxmlformats.org/officeDocument/2006/relationships/image" Target="../media/image139.svg"/><Relationship Id="rId61" Type="http://schemas.openxmlformats.org/officeDocument/2006/relationships/image" Target="../media/image91.png"/><Relationship Id="rId82" Type="http://schemas.openxmlformats.org/officeDocument/2006/relationships/image" Target="../media/image112.png"/><Relationship Id="rId19" Type="http://schemas.openxmlformats.org/officeDocument/2006/relationships/image" Target="../media/image49.svg"/><Relationship Id="rId14" Type="http://schemas.openxmlformats.org/officeDocument/2006/relationships/image" Target="../media/image44.png"/><Relationship Id="rId30" Type="http://schemas.openxmlformats.org/officeDocument/2006/relationships/image" Target="../media/image60.png"/><Relationship Id="rId35" Type="http://schemas.openxmlformats.org/officeDocument/2006/relationships/image" Target="../media/image65.svg"/><Relationship Id="rId56" Type="http://schemas.openxmlformats.org/officeDocument/2006/relationships/image" Target="../media/image86.svg"/><Relationship Id="rId77" Type="http://schemas.openxmlformats.org/officeDocument/2006/relationships/image" Target="../media/image107.png"/><Relationship Id="rId100" Type="http://schemas.openxmlformats.org/officeDocument/2006/relationships/image" Target="../media/image130.png"/><Relationship Id="rId105" Type="http://schemas.openxmlformats.org/officeDocument/2006/relationships/image" Target="../media/image135.png"/><Relationship Id="rId8" Type="http://schemas.openxmlformats.org/officeDocument/2006/relationships/image" Target="../media/image38.png"/><Relationship Id="rId51" Type="http://schemas.openxmlformats.org/officeDocument/2006/relationships/image" Target="../media/image81.png"/><Relationship Id="rId72" Type="http://schemas.openxmlformats.org/officeDocument/2006/relationships/image" Target="../media/image102.svg"/><Relationship Id="rId93" Type="http://schemas.openxmlformats.org/officeDocument/2006/relationships/image" Target="../media/image123.svg"/><Relationship Id="rId98" Type="http://schemas.openxmlformats.org/officeDocument/2006/relationships/image" Target="../media/image128.png"/><Relationship Id="rId3" Type="http://schemas.openxmlformats.org/officeDocument/2006/relationships/image" Target="../media/image7.png"/><Relationship Id="rId25" Type="http://schemas.openxmlformats.org/officeDocument/2006/relationships/image" Target="../media/image55.svg"/><Relationship Id="rId46" Type="http://schemas.openxmlformats.org/officeDocument/2006/relationships/image" Target="../media/image76.svg"/><Relationship Id="rId67" Type="http://schemas.openxmlformats.org/officeDocument/2006/relationships/image" Target="../media/image97.png"/><Relationship Id="rId20" Type="http://schemas.openxmlformats.org/officeDocument/2006/relationships/image" Target="../media/image50.png"/><Relationship Id="rId41" Type="http://schemas.openxmlformats.org/officeDocument/2006/relationships/image" Target="../media/image71.svg"/><Relationship Id="rId62" Type="http://schemas.openxmlformats.org/officeDocument/2006/relationships/image" Target="../media/image92.svg"/><Relationship Id="rId83" Type="http://schemas.openxmlformats.org/officeDocument/2006/relationships/image" Target="../media/image113.png"/><Relationship Id="rId88" Type="http://schemas.openxmlformats.org/officeDocument/2006/relationships/image" Target="../media/image118.png"/></Relationships>
</file>

<file path=ppt/slides/_rels/slide8.xml.rels><?xml version="1.0" encoding="UTF-8" standalone="yes"?>
<Relationships xmlns="http://schemas.openxmlformats.org/package/2006/relationships"><Relationship Id="rId8" Type="http://schemas.openxmlformats.org/officeDocument/2006/relationships/image" Target="../media/image145.svg"/><Relationship Id="rId13" Type="http://schemas.openxmlformats.org/officeDocument/2006/relationships/image" Target="../media/image150.png"/><Relationship Id="rId18" Type="http://schemas.openxmlformats.org/officeDocument/2006/relationships/image" Target="../media/image155.sv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svg"/><Relationship Id="rId17" Type="http://schemas.openxmlformats.org/officeDocument/2006/relationships/image" Target="../media/image154.png"/><Relationship Id="rId2" Type="http://schemas.openxmlformats.org/officeDocument/2006/relationships/notesSlide" Target="../notesSlides/notesSlide6.xml"/><Relationship Id="rId16" Type="http://schemas.openxmlformats.org/officeDocument/2006/relationships/image" Target="../media/image153.svg"/><Relationship Id="rId20" Type="http://schemas.openxmlformats.org/officeDocument/2006/relationships/image" Target="../media/image157.svg"/><Relationship Id="rId1" Type="http://schemas.openxmlformats.org/officeDocument/2006/relationships/slideLayout" Target="../slideLayouts/slideLayout8.xml"/><Relationship Id="rId6" Type="http://schemas.openxmlformats.org/officeDocument/2006/relationships/image" Target="../media/image143.svg"/><Relationship Id="rId11" Type="http://schemas.openxmlformats.org/officeDocument/2006/relationships/image" Target="../media/image148.png"/><Relationship Id="rId5" Type="http://schemas.openxmlformats.org/officeDocument/2006/relationships/image" Target="../media/image142.png"/><Relationship Id="rId15" Type="http://schemas.openxmlformats.org/officeDocument/2006/relationships/image" Target="../media/image152.png"/><Relationship Id="rId10" Type="http://schemas.openxmlformats.org/officeDocument/2006/relationships/image" Target="../media/image147.svg"/><Relationship Id="rId19" Type="http://schemas.openxmlformats.org/officeDocument/2006/relationships/image" Target="../media/image156.png"/><Relationship Id="rId4" Type="http://schemas.openxmlformats.org/officeDocument/2006/relationships/image" Target="../media/image141.svg"/><Relationship Id="rId9" Type="http://schemas.openxmlformats.org/officeDocument/2006/relationships/image" Target="../media/image146.png"/><Relationship Id="rId14" Type="http://schemas.openxmlformats.org/officeDocument/2006/relationships/image" Target="../media/image151.svg"/></Relationships>
</file>

<file path=ppt/slides/_rels/slide9.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0E792626-6790-C147-BDF3-C0AE97F60CAA}"/>
              </a:ext>
            </a:extLst>
          </p:cNvPr>
          <p:cNvSpPr txBox="1">
            <a:spLocks/>
          </p:cNvSpPr>
          <p:nvPr/>
        </p:nvSpPr>
        <p:spPr>
          <a:xfrm>
            <a:off x="457200" y="535882"/>
            <a:ext cx="8229600" cy="2377440"/>
          </a:xfrm>
          <a:prstGeom prst="rect">
            <a:avLst/>
          </a:prstGeom>
        </p:spPr>
        <p:txBody>
          <a:bodyPr vert="horz" lIns="0" tIns="0" rIns="0" bIns="0" rtlCol="0" anchor="ctr" anchorCtr="0">
            <a:normAutofit/>
          </a:bodyPr>
          <a:lstStyle>
            <a:lvl1pPr marL="0" indent="0" algn="l" defTabSz="457189" rtl="0" eaLnBrk="1" latinLnBrk="0" hangingPunct="1">
              <a:lnSpc>
                <a:spcPts val="5040"/>
              </a:lnSpc>
              <a:spcBef>
                <a:spcPts val="0"/>
              </a:spcBef>
              <a:spcAft>
                <a:spcPts val="0"/>
              </a:spcAft>
              <a:buFont typeface="Arial"/>
              <a:buNone/>
              <a:defRPr sz="4500" kern="1200" cap="all" baseline="0">
                <a:solidFill>
                  <a:schemeClr val="tx1"/>
                </a:solidFill>
                <a:effectLst/>
                <a:latin typeface="+mj-lt"/>
                <a:ea typeface="+mn-ea"/>
                <a:cs typeface="Roboto Thin"/>
              </a:defRPr>
            </a:lvl1pPr>
            <a:lvl2pPr marL="0" indent="0" algn="l" defTabSz="457189" rtl="0" eaLnBrk="1" latinLnBrk="0" hangingPunct="1">
              <a:lnSpc>
                <a:spcPct val="90000"/>
              </a:lnSpc>
              <a:spcBef>
                <a:spcPts val="1200"/>
              </a:spcBef>
              <a:spcAft>
                <a:spcPts val="500"/>
              </a:spcAft>
              <a:buFont typeface="Arial"/>
              <a:buNone/>
              <a:tabLst/>
              <a:defRPr lang="fr-CA" sz="2800" kern="1200">
                <a:solidFill>
                  <a:schemeClr val="tx1"/>
                </a:solidFill>
                <a:effectLst/>
                <a:latin typeface="+mj-lt"/>
                <a:ea typeface="+mn-ea"/>
                <a:cs typeface="Roboto Light"/>
              </a:defRPr>
            </a:lvl2pPr>
            <a:lvl3pPr marL="180971" indent="-180971" algn="l" defTabSz="457189" rtl="0" eaLnBrk="1" latinLnBrk="0" hangingPunct="1">
              <a:lnSpc>
                <a:spcPct val="110000"/>
              </a:lnSpc>
              <a:spcBef>
                <a:spcPts val="500"/>
              </a:spcBef>
              <a:spcAft>
                <a:spcPts val="500"/>
              </a:spcAft>
              <a:buFont typeface="Roboto Light" panose="02000000000000000000" pitchFamily="2" charset="0"/>
              <a:buChar char="–"/>
              <a:defRPr sz="1400" kern="1200">
                <a:solidFill>
                  <a:srgbClr val="FFFFFF"/>
                </a:solidFill>
                <a:latin typeface="Roboto Light"/>
                <a:ea typeface="+mn-ea"/>
                <a:cs typeface="Roboto Light"/>
              </a:defRPr>
            </a:lvl3pPr>
            <a:lvl4pPr marL="355591" indent="-152396" algn="l" defTabSz="457189" rtl="0" eaLnBrk="1" latinLnBrk="0" hangingPunct="1">
              <a:lnSpc>
                <a:spcPct val="110000"/>
              </a:lnSpc>
              <a:spcBef>
                <a:spcPts val="300"/>
              </a:spcBef>
              <a:spcAft>
                <a:spcPts val="300"/>
              </a:spcAft>
              <a:buFont typeface="Roboto Light" panose="02000000000000000000" pitchFamily="2" charset="0"/>
              <a:buChar char="–"/>
              <a:defRPr sz="1200" kern="1200">
                <a:solidFill>
                  <a:srgbClr val="FFFFFF"/>
                </a:solidFill>
                <a:latin typeface="Roboto Light"/>
                <a:ea typeface="+mn-ea"/>
                <a:cs typeface="Roboto Light"/>
              </a:defRPr>
            </a:lvl4pPr>
            <a:lvl5pPr marL="342892" indent="-342892" algn="l" defTabSz="457189"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a:ea typeface="+mn-ea"/>
                <a:cs typeface="Roboto Ligh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solidFill>
              </a:rPr>
              <a:t>Corporate </a:t>
            </a:r>
            <a:br>
              <a:rPr lang="en-US" dirty="0">
                <a:solidFill>
                  <a:schemeClr val="bg1"/>
                </a:solidFill>
              </a:rPr>
            </a:br>
            <a:r>
              <a:rPr lang="en-US" dirty="0">
                <a:solidFill>
                  <a:schemeClr val="bg1"/>
                </a:solidFill>
              </a:rPr>
              <a:t>overview</a:t>
            </a:r>
          </a:p>
        </p:txBody>
      </p:sp>
      <p:sp>
        <p:nvSpPr>
          <p:cNvPr id="2" name="Date Placeholder 1"/>
          <p:cNvSpPr>
            <a:spLocks noGrp="1"/>
          </p:cNvSpPr>
          <p:nvPr>
            <p:ph type="dt" sz="half" idx="11"/>
          </p:nvPr>
        </p:nvSpPr>
        <p:spPr/>
        <p:txBody>
          <a:bodyPr/>
          <a:lstStyle/>
          <a:p>
            <a:fld id="{27F5B3D8-2F02-4595-B118-6A64C296548D}" type="datetime4">
              <a:rPr lang="en-US" smtClean="0"/>
              <a:t>May 26, 2023</a:t>
            </a:fld>
            <a:endParaRPr lang="en-US" dirty="0"/>
          </a:p>
        </p:txBody>
      </p:sp>
    </p:spTree>
    <p:extLst>
      <p:ext uri="{BB962C8B-B14F-4D97-AF65-F5344CB8AC3E}">
        <p14:creationId xmlns:p14="http://schemas.microsoft.com/office/powerpoint/2010/main" val="154147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86980C-4923-194B-9890-D45FEA1876F7}"/>
              </a:ext>
            </a:extLst>
          </p:cNvPr>
          <p:cNvSpPr/>
          <p:nvPr/>
        </p:nvSpPr>
        <p:spPr>
          <a:xfrm>
            <a:off x="-753763" y="5447286"/>
            <a:ext cx="8389938" cy="3862784"/>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prstClr val="white"/>
              </a:solidFill>
              <a:latin typeface="Roboto"/>
            </a:endParaRPr>
          </a:p>
        </p:txBody>
      </p:sp>
      <p:sp>
        <p:nvSpPr>
          <p:cNvPr id="7" name="Slide Number Placeholder 6"/>
          <p:cNvSpPr>
            <a:spLocks noGrp="1"/>
          </p:cNvSpPr>
          <p:nvPr>
            <p:ph type="sldNum" sz="quarter" idx="4294967295"/>
          </p:nvPr>
        </p:nvSpPr>
        <p:spPr>
          <a:xfrm>
            <a:off x="8847138" y="4868864"/>
            <a:ext cx="296862" cy="274637"/>
          </a:xfrm>
        </p:spPr>
        <p:txBody>
          <a:bodyPr/>
          <a:lstStyle/>
          <a:p>
            <a:pPr defTabSz="457189"/>
            <a:fld id="{FC426674-5D70-A640-98FF-5508BF7AFA13}" type="slidenum">
              <a:rPr lang="en-US">
                <a:solidFill>
                  <a:prstClr val="white">
                    <a:lumMod val="65000"/>
                  </a:prstClr>
                </a:solidFill>
                <a:latin typeface="Roboto"/>
              </a:rPr>
              <a:pPr defTabSz="457189"/>
              <a:t>10</a:t>
            </a:fld>
            <a:endParaRPr lang="en-US" dirty="0">
              <a:solidFill>
                <a:prstClr val="white">
                  <a:lumMod val="65000"/>
                </a:prstClr>
              </a:solidFill>
              <a:latin typeface="Roboto"/>
            </a:endParaRPr>
          </a:p>
        </p:txBody>
      </p:sp>
      <p:sp>
        <p:nvSpPr>
          <p:cNvPr id="12" name="Slide Number Placeholder 2">
            <a:extLst>
              <a:ext uri="{FF2B5EF4-FFF2-40B4-BE49-F238E27FC236}">
                <a16:creationId xmlns:a16="http://schemas.microsoft.com/office/drawing/2014/main" id="{2F93A7A3-2B3D-45FF-A1D8-187F20361C47}"/>
              </a:ext>
            </a:extLst>
          </p:cNvPr>
          <p:cNvSpPr txBox="1">
            <a:spLocks/>
          </p:cNvSpPr>
          <p:nvPr/>
        </p:nvSpPr>
        <p:spPr>
          <a:xfrm>
            <a:off x="8864602" y="4869393"/>
            <a:ext cx="296333" cy="274637"/>
          </a:xfrm>
          <a:prstGeom prst="rect">
            <a:avLst/>
          </a:prstGeom>
        </p:spPr>
        <p:txBody>
          <a:bodyPr vert="horz" lIns="0" tIns="34290" rIns="0" bIns="34290" rtlCol="0" anchor="ctr"/>
          <a:lstStyle>
            <a:defPPr>
              <a:defRPr lang="en-US"/>
            </a:defPPr>
            <a:lvl1pPr marL="0" marR="0" indent="0" algn="r" defTabSz="609585" rtl="0" eaLnBrk="1" fontAlgn="auto" latinLnBrk="0" hangingPunct="1">
              <a:lnSpc>
                <a:spcPct val="100000"/>
              </a:lnSpc>
              <a:spcBef>
                <a:spcPts val="0"/>
              </a:spcBef>
              <a:spcAft>
                <a:spcPts val="0"/>
              </a:spcAft>
              <a:buClrTx/>
              <a:buSzTx/>
              <a:buFontTx/>
              <a:buNone/>
              <a:tabLst/>
              <a:defRPr sz="667" kern="1200">
                <a:solidFill>
                  <a:schemeClr val="bg1">
                    <a:lumMod val="75000"/>
                  </a:schemeClr>
                </a:solidFill>
                <a:latin typeface="Roboto"/>
                <a:ea typeface="+mn-ea"/>
                <a:cs typeface="Roboto"/>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89"/>
            <a:fld id="{FC426674-5D70-A640-98FF-5508BF7AFA13}" type="slidenum">
              <a:rPr lang="en-CA" sz="500">
                <a:solidFill>
                  <a:prstClr val="white">
                    <a:lumMod val="75000"/>
                  </a:prstClr>
                </a:solidFill>
              </a:rPr>
              <a:pPr defTabSz="457189"/>
              <a:t>10</a:t>
            </a:fld>
            <a:endParaRPr lang="en-CA" sz="500" dirty="0">
              <a:solidFill>
                <a:prstClr val="white">
                  <a:lumMod val="75000"/>
                </a:prstClr>
              </a:solidFill>
            </a:endParaRPr>
          </a:p>
        </p:txBody>
      </p:sp>
      <p:pic>
        <p:nvPicPr>
          <p:cNvPr id="13" name="Image 30">
            <a:extLst>
              <a:ext uri="{FF2B5EF4-FFF2-40B4-BE49-F238E27FC236}">
                <a16:creationId xmlns:a16="http://schemas.microsoft.com/office/drawing/2014/main" id="{D959B059-2E8B-494F-A8E1-F1BB8FFAE49C}"/>
              </a:ext>
            </a:extLst>
          </p:cNvPr>
          <p:cNvPicPr>
            <a:picLocks noChangeAspect="1"/>
          </p:cNvPicPr>
          <p:nvPr/>
        </p:nvPicPr>
        <p:blipFill>
          <a:blip r:embed="rId3"/>
          <a:stretch>
            <a:fillRect/>
          </a:stretch>
        </p:blipFill>
        <p:spPr>
          <a:xfrm>
            <a:off x="8339247" y="4861251"/>
            <a:ext cx="695107" cy="216241"/>
          </a:xfrm>
          <a:prstGeom prst="rect">
            <a:avLst/>
          </a:prstGeom>
        </p:spPr>
      </p:pic>
      <p:grpSp>
        <p:nvGrpSpPr>
          <p:cNvPr id="14" name="Group 13">
            <a:extLst>
              <a:ext uri="{FF2B5EF4-FFF2-40B4-BE49-F238E27FC236}">
                <a16:creationId xmlns:a16="http://schemas.microsoft.com/office/drawing/2014/main" id="{D48D0865-882F-4B70-83B4-3A0BA926629A}"/>
              </a:ext>
            </a:extLst>
          </p:cNvPr>
          <p:cNvGrpSpPr/>
          <p:nvPr/>
        </p:nvGrpSpPr>
        <p:grpSpPr>
          <a:xfrm>
            <a:off x="325043" y="1259682"/>
            <a:ext cx="919203" cy="1069805"/>
            <a:chOff x="433391" y="1781313"/>
            <a:chExt cx="1225604" cy="1460227"/>
          </a:xfrm>
        </p:grpSpPr>
        <p:sp>
          <p:nvSpPr>
            <p:cNvPr id="15" name="Rectangle: Rounded Corners 134">
              <a:extLst>
                <a:ext uri="{FF2B5EF4-FFF2-40B4-BE49-F238E27FC236}">
                  <a16:creationId xmlns:a16="http://schemas.microsoft.com/office/drawing/2014/main" id="{28E32360-4293-4DCB-9362-2E151E602DEE}"/>
                </a:ext>
              </a:extLst>
            </p:cNvPr>
            <p:cNvSpPr/>
            <p:nvPr/>
          </p:nvSpPr>
          <p:spPr>
            <a:xfrm rot="5400000">
              <a:off x="745285" y="2327831"/>
              <a:ext cx="601815" cy="1225604"/>
            </a:xfrm>
            <a:prstGeom prst="rect">
              <a:avLst/>
            </a:prstGeom>
            <a:noFill/>
            <a:ln w="127000">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189">
                <a:defRPr/>
              </a:pPr>
              <a:r>
                <a:rPr lang="en-US" sz="1600" dirty="0">
                  <a:solidFill>
                    <a:prstClr val="white"/>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Lab</a:t>
              </a:r>
              <a:endParaRPr lang="en-US" sz="900" dirty="0">
                <a:solidFill>
                  <a:prstClr val="white"/>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Medium" panose="02000000000000000000" pitchFamily="2" charset="0"/>
              </a:endParaRPr>
            </a:p>
          </p:txBody>
        </p:sp>
        <p:pic>
          <p:nvPicPr>
            <p:cNvPr id="16" name="Graphic 15" descr="Factory">
              <a:extLst>
                <a:ext uri="{FF2B5EF4-FFF2-40B4-BE49-F238E27FC236}">
                  <a16:creationId xmlns:a16="http://schemas.microsoft.com/office/drawing/2014/main" id="{42ACA8AA-72CB-44AD-9628-AEC7009DA9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0616" y="1781313"/>
              <a:ext cx="931152" cy="931152"/>
            </a:xfrm>
            <a:prstGeom prst="rect">
              <a:avLst/>
            </a:prstGeom>
          </p:spPr>
        </p:pic>
      </p:grpSp>
      <p:cxnSp>
        <p:nvCxnSpPr>
          <p:cNvPr id="17" name="Straight Connector 16">
            <a:extLst>
              <a:ext uri="{FF2B5EF4-FFF2-40B4-BE49-F238E27FC236}">
                <a16:creationId xmlns:a16="http://schemas.microsoft.com/office/drawing/2014/main" id="{FBB591E9-41E3-4D3F-B6AA-FCB580141736}"/>
              </a:ext>
            </a:extLst>
          </p:cNvPr>
          <p:cNvCxnSpPr>
            <a:cxnSpLocks/>
          </p:cNvCxnSpPr>
          <p:nvPr/>
        </p:nvCxnSpPr>
        <p:spPr>
          <a:xfrm>
            <a:off x="1349791" y="1182322"/>
            <a:ext cx="0" cy="3626286"/>
          </a:xfrm>
          <a:prstGeom prst="line">
            <a:avLst/>
          </a:prstGeom>
          <a:ln w="19050" cap="rnd" cmpd="sng" algn="ctr">
            <a:solidFill>
              <a:schemeClr val="accent3"/>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8" name="Group 17">
            <a:extLst>
              <a:ext uri="{FF2B5EF4-FFF2-40B4-BE49-F238E27FC236}">
                <a16:creationId xmlns:a16="http://schemas.microsoft.com/office/drawing/2014/main" id="{53466930-A568-43E3-9439-E9FAA09D869F}"/>
              </a:ext>
            </a:extLst>
          </p:cNvPr>
          <p:cNvGrpSpPr/>
          <p:nvPr/>
        </p:nvGrpSpPr>
        <p:grpSpPr>
          <a:xfrm>
            <a:off x="325043" y="2740208"/>
            <a:ext cx="919203" cy="965545"/>
            <a:chOff x="433391" y="3314660"/>
            <a:chExt cx="1225604" cy="1287393"/>
          </a:xfrm>
        </p:grpSpPr>
        <p:pic>
          <p:nvPicPr>
            <p:cNvPr id="19" name="Graphic 18" descr="Construction worker">
              <a:extLst>
                <a:ext uri="{FF2B5EF4-FFF2-40B4-BE49-F238E27FC236}">
                  <a16:creationId xmlns:a16="http://schemas.microsoft.com/office/drawing/2014/main" id="{1B64A507-5CE0-4001-BF82-46ECC95FF9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2305" y="3314660"/>
              <a:ext cx="847775" cy="847775"/>
            </a:xfrm>
            <a:prstGeom prst="rect">
              <a:avLst/>
            </a:prstGeom>
          </p:spPr>
        </p:pic>
        <p:sp>
          <p:nvSpPr>
            <p:cNvPr id="20" name="Rectangle: Rounded Corners 134">
              <a:extLst>
                <a:ext uri="{FF2B5EF4-FFF2-40B4-BE49-F238E27FC236}">
                  <a16:creationId xmlns:a16="http://schemas.microsoft.com/office/drawing/2014/main" id="{90DFDA4B-6DE4-4633-82D7-217831C95440}"/>
                </a:ext>
              </a:extLst>
            </p:cNvPr>
            <p:cNvSpPr/>
            <p:nvPr/>
          </p:nvSpPr>
          <p:spPr>
            <a:xfrm rot="5400000">
              <a:off x="745285" y="3688344"/>
              <a:ext cx="601815" cy="1225604"/>
            </a:xfrm>
            <a:prstGeom prst="rect">
              <a:avLst/>
            </a:prstGeom>
            <a:noFill/>
            <a:ln w="127000">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189">
                <a:defRPr/>
              </a:pPr>
              <a:r>
                <a:rPr lang="en-US" sz="1600" dirty="0">
                  <a:solidFill>
                    <a:prstClr val="white"/>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Field</a:t>
              </a:r>
              <a:endParaRPr lang="en-US" sz="900" dirty="0">
                <a:solidFill>
                  <a:prstClr val="white"/>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Medium" panose="02000000000000000000" pitchFamily="2" charset="0"/>
              </a:endParaRPr>
            </a:p>
          </p:txBody>
        </p:sp>
      </p:grpSp>
      <p:grpSp>
        <p:nvGrpSpPr>
          <p:cNvPr id="21" name="Group 20">
            <a:extLst>
              <a:ext uri="{FF2B5EF4-FFF2-40B4-BE49-F238E27FC236}">
                <a16:creationId xmlns:a16="http://schemas.microsoft.com/office/drawing/2014/main" id="{C0F94F62-8C79-415A-85A3-CC75B664C8CB}"/>
              </a:ext>
            </a:extLst>
          </p:cNvPr>
          <p:cNvGrpSpPr/>
          <p:nvPr/>
        </p:nvGrpSpPr>
        <p:grpSpPr>
          <a:xfrm>
            <a:off x="325043" y="3920947"/>
            <a:ext cx="919203" cy="1016173"/>
            <a:chOff x="433391" y="4933351"/>
            <a:chExt cx="1225604" cy="1354897"/>
          </a:xfrm>
        </p:grpSpPr>
        <p:sp>
          <p:nvSpPr>
            <p:cNvPr id="22" name="Rectangle: Rounded Corners 134">
              <a:extLst>
                <a:ext uri="{FF2B5EF4-FFF2-40B4-BE49-F238E27FC236}">
                  <a16:creationId xmlns:a16="http://schemas.microsoft.com/office/drawing/2014/main" id="{77DF4744-82F0-4E0F-9E19-D74808F8A015}"/>
                </a:ext>
              </a:extLst>
            </p:cNvPr>
            <p:cNvSpPr/>
            <p:nvPr/>
          </p:nvSpPr>
          <p:spPr>
            <a:xfrm rot="5400000">
              <a:off x="745285" y="5374539"/>
              <a:ext cx="601815" cy="1225604"/>
            </a:xfrm>
            <a:prstGeom prst="rect">
              <a:avLst/>
            </a:prstGeom>
            <a:noFill/>
            <a:ln w="127000">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189">
                <a:defRPr/>
              </a:pPr>
              <a:r>
                <a:rPr lang="en-US" sz="1600" dirty="0">
                  <a:solidFill>
                    <a:prstClr val="white"/>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Live</a:t>
              </a:r>
              <a:endParaRPr lang="en-US" sz="900" dirty="0">
                <a:solidFill>
                  <a:prstClr val="white"/>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Medium" panose="02000000000000000000" pitchFamily="2" charset="0"/>
              </a:endParaRPr>
            </a:p>
          </p:txBody>
        </p:sp>
        <p:grpSp>
          <p:nvGrpSpPr>
            <p:cNvPr id="23" name="Group 22">
              <a:extLst>
                <a:ext uri="{FF2B5EF4-FFF2-40B4-BE49-F238E27FC236}">
                  <a16:creationId xmlns:a16="http://schemas.microsoft.com/office/drawing/2014/main" id="{9C97EC37-5F7A-4B0D-8799-15C61B650E84}"/>
                </a:ext>
              </a:extLst>
            </p:cNvPr>
            <p:cNvGrpSpPr/>
            <p:nvPr/>
          </p:nvGrpSpPr>
          <p:grpSpPr>
            <a:xfrm>
              <a:off x="703957" y="4933351"/>
              <a:ext cx="684471" cy="844033"/>
              <a:chOff x="550894" y="3712507"/>
              <a:chExt cx="513353" cy="633025"/>
            </a:xfrm>
          </p:grpSpPr>
          <p:pic>
            <p:nvPicPr>
              <p:cNvPr id="24" name="Graphic 23" descr="Smart Phone">
                <a:extLst>
                  <a:ext uri="{FF2B5EF4-FFF2-40B4-BE49-F238E27FC236}">
                    <a16:creationId xmlns:a16="http://schemas.microsoft.com/office/drawing/2014/main" id="{604F7FA6-3852-4BFE-A207-604182BECD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0894" y="3851355"/>
                <a:ext cx="494177" cy="494177"/>
              </a:xfrm>
              <a:prstGeom prst="rect">
                <a:avLst/>
              </a:prstGeom>
            </p:spPr>
          </p:pic>
          <p:sp>
            <p:nvSpPr>
              <p:cNvPr id="25" name="Rectangle: Rounded Corners 134">
                <a:extLst>
                  <a:ext uri="{FF2B5EF4-FFF2-40B4-BE49-F238E27FC236}">
                    <a16:creationId xmlns:a16="http://schemas.microsoft.com/office/drawing/2014/main" id="{146CF33B-E9B6-4FC7-86C1-26D1AE48597C}"/>
                  </a:ext>
                </a:extLst>
              </p:cNvPr>
              <p:cNvSpPr/>
              <p:nvPr/>
            </p:nvSpPr>
            <p:spPr>
              <a:xfrm rot="5400000">
                <a:off x="687913" y="3940124"/>
                <a:ext cx="214766" cy="299211"/>
              </a:xfrm>
              <a:prstGeom prst="rect">
                <a:avLst/>
              </a:prstGeom>
              <a:noFill/>
              <a:ln w="127000">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189">
                  <a:defRPr/>
                </a:pPr>
                <a:r>
                  <a:rPr lang="en-US" sz="1000" dirty="0">
                    <a:solidFill>
                      <a:prstClr val="white"/>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Roboto Medium" panose="02000000000000000000" pitchFamily="2" charset="0"/>
                  </a:rPr>
                  <a:t>5G</a:t>
                </a:r>
                <a:endParaRPr lang="en-US" sz="400" dirty="0">
                  <a:solidFill>
                    <a:prstClr val="white"/>
                  </a:solidFill>
                  <a:effectLst>
                    <a:outerShdw blurRad="38100" dist="38100" dir="2700000" algn="tl">
                      <a:srgbClr val="000000">
                        <a:alpha val="43137"/>
                      </a:srgbClr>
                    </a:outerShdw>
                  </a:effectLst>
                  <a:latin typeface="Roboto Light" panose="02000000000000000000" pitchFamily="2" charset="0"/>
                  <a:ea typeface="Roboto Light" panose="02000000000000000000" pitchFamily="2" charset="0"/>
                  <a:cs typeface="Roboto Medium" panose="02000000000000000000" pitchFamily="2" charset="0"/>
                </a:endParaRPr>
              </a:p>
            </p:txBody>
          </p:sp>
          <p:pic>
            <p:nvPicPr>
              <p:cNvPr id="26" name="Graphic 25" descr="Wi Fi">
                <a:extLst>
                  <a:ext uri="{FF2B5EF4-FFF2-40B4-BE49-F238E27FC236}">
                    <a16:creationId xmlns:a16="http://schemas.microsoft.com/office/drawing/2014/main" id="{B4D34F78-0FA4-4043-B1AE-B4BE7974C4B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929309">
                <a:off x="794835" y="3712507"/>
                <a:ext cx="269412" cy="269412"/>
              </a:xfrm>
              <a:prstGeom prst="rect">
                <a:avLst/>
              </a:prstGeom>
            </p:spPr>
          </p:pic>
        </p:grpSp>
      </p:grpSp>
      <p:sp>
        <p:nvSpPr>
          <p:cNvPr id="27" name="Rectangle 26">
            <a:hlinkClick r:id="" action="ppaction://noaction"/>
            <a:extLst>
              <a:ext uri="{FF2B5EF4-FFF2-40B4-BE49-F238E27FC236}">
                <a16:creationId xmlns:a16="http://schemas.microsoft.com/office/drawing/2014/main" id="{56F31E88-F647-40EC-B777-E8C33A5B9FFF}"/>
              </a:ext>
            </a:extLst>
          </p:cNvPr>
          <p:cNvSpPr/>
          <p:nvPr/>
        </p:nvSpPr>
        <p:spPr>
          <a:xfrm>
            <a:off x="1633014" y="1182322"/>
            <a:ext cx="7185944" cy="1096613"/>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bIns="36000" numCol="4" rtlCol="0" anchor="b" anchorCtr="0"/>
          <a:lstStyle/>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Electrical BER Tester / Sampling oscilloscope﻿</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Network protocol testing﻿</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Optical benchtop kits﻿</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Optical component testers﻿</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Optical light sources﻿</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Optical power meters﻿</a:t>
            </a:r>
          </a:p>
          <a:p>
            <a:pPr marL="90486" defTabSz="457189">
              <a:spcAft>
                <a:spcPts val="600"/>
              </a:spcAft>
              <a:tabLst>
                <a:tab pos="1552536" algn="l"/>
              </a:tabLst>
              <a:defRPr/>
            </a:pPr>
            <a:b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b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Optical spectrum analyzers﻿</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Switch and utility module﻿</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Test platforms﻿</a:t>
            </a:r>
          </a:p>
          <a:p>
            <a:pPr marL="90486" defTabSz="457189">
              <a:spcAft>
                <a:spcPts val="600"/>
              </a:spcAft>
              <a:tabLst>
                <a:tab pos="1552536" algn="l"/>
              </a:tabLst>
              <a:defRPr/>
            </a:pPr>
            <a:b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b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Tunable laser sources﻿</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Tunable optical filters﻿</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Variable attenuators﻿</a:t>
            </a:r>
          </a:p>
          <a:p>
            <a:pPr algn="ctr" defTabSz="685783">
              <a:defRPr/>
            </a:pPr>
            <a:endParaRPr lang="fr-CA" sz="900" dirty="0">
              <a:solidFill>
                <a:prstClr val="white"/>
              </a:solidFill>
              <a:latin typeface="Roboto"/>
            </a:endParaRPr>
          </a:p>
        </p:txBody>
      </p:sp>
      <p:sp>
        <p:nvSpPr>
          <p:cNvPr id="28" name="Rectangle 27">
            <a:hlinkClick r:id="" action="ppaction://noaction"/>
            <a:extLst>
              <a:ext uri="{FF2B5EF4-FFF2-40B4-BE49-F238E27FC236}">
                <a16:creationId xmlns:a16="http://schemas.microsoft.com/office/drawing/2014/main" id="{FC7B5785-1A9C-4FFF-882C-2806229BF3FD}"/>
              </a:ext>
            </a:extLst>
          </p:cNvPr>
          <p:cNvSpPr/>
          <p:nvPr/>
        </p:nvSpPr>
        <p:spPr>
          <a:xfrm>
            <a:off x="1633014" y="2345451"/>
            <a:ext cx="7185944" cy="1621268"/>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bIns="36000" numCol="4" rtlCol="0" anchor="b" anchorCtr="0"/>
          <a:lstStyle/>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5G testing</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Copper/DSL testing﻿</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Dispersion analysis﻿</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Ethernet testing</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Fiber channel</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Fiber inspection﻿</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IPTV testing</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Legacy DSN/PDH testing</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Light sources﻿</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Live fiber detection﻿</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Modular test platforms﻿</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Network synchronization</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Optical fiber multimeter﻿</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Optical loss test kits﻿</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OTDR and </a:t>
            </a:r>
            <a:r>
              <a:rPr lang="en-US" sz="1050" dirty="0" err="1">
                <a:solidFill>
                  <a:prstClr val="white"/>
                </a:solidFill>
                <a:latin typeface="Arial" panose="020B0604020202020204" pitchFamily="34" charset="0"/>
                <a:ea typeface="Roboto" panose="02000000000000000000" pitchFamily="2" charset="0"/>
                <a:cs typeface="Arial" panose="020B0604020202020204" pitchFamily="34" charset="0"/>
              </a:rPr>
              <a:t>iOLM</a:t>
            </a: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Power meters﻿</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RF testing</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Spectral testing﻿</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Test function virtualization﻿</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Test reporting </a:t>
            </a:r>
            <a:b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b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and automation﻿</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Transport testing (SONET/SDH/OTN)</a:t>
            </a:r>
          </a:p>
          <a:p>
            <a:pPr marL="90486" defTabSz="457189">
              <a:spcAft>
                <a:spcPts val="600"/>
              </a:spcAft>
              <a:tabLst>
                <a:tab pos="1552536" algn="l"/>
              </a:tabLs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Variable attenuators﻿</a:t>
            </a:r>
          </a:p>
          <a:p>
            <a:pPr marL="90486" defTabSz="457189">
              <a:spcAft>
                <a:spcPts val="600"/>
              </a:spcAft>
              <a:tabLst>
                <a:tab pos="1552536" algn="l"/>
              </a:tabLst>
              <a:defRPr/>
            </a:pPr>
            <a:r>
              <a:rPr lang="en-US" sz="1050" dirty="0" err="1">
                <a:solidFill>
                  <a:prstClr val="white"/>
                </a:solidFill>
                <a:latin typeface="Arial" panose="020B0604020202020204" pitchFamily="34" charset="0"/>
                <a:ea typeface="Roboto" panose="02000000000000000000" pitchFamily="2" charset="0"/>
                <a:cs typeface="Arial" panose="020B0604020202020204" pitchFamily="34" charset="0"/>
              </a:rPr>
              <a:t>xPON</a:t>
            </a: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 </a:t>
            </a:r>
            <a:r>
              <a:rPr lang="en-US" sz="1050" dirty="0" err="1">
                <a:solidFill>
                  <a:prstClr val="white"/>
                </a:solidFill>
                <a:latin typeface="Arial" panose="020B0604020202020204" pitchFamily="34" charset="0"/>
                <a:ea typeface="Roboto" panose="02000000000000000000" pitchFamily="2" charset="0"/>
                <a:cs typeface="Arial" panose="020B0604020202020204" pitchFamily="34" charset="0"/>
              </a:rPr>
              <a:t>WiFi</a:t>
            </a: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 and speed test</a:t>
            </a:r>
          </a:p>
        </p:txBody>
      </p:sp>
      <p:sp>
        <p:nvSpPr>
          <p:cNvPr id="29" name="Rectangle 28">
            <a:hlinkClick r:id="" action="ppaction://noaction"/>
            <a:extLst>
              <a:ext uri="{FF2B5EF4-FFF2-40B4-BE49-F238E27FC236}">
                <a16:creationId xmlns:a16="http://schemas.microsoft.com/office/drawing/2014/main" id="{CC95D9A1-5C6A-4301-81A1-41A24C6615D8}"/>
              </a:ext>
            </a:extLst>
          </p:cNvPr>
          <p:cNvSpPr/>
          <p:nvPr/>
        </p:nvSpPr>
        <p:spPr>
          <a:xfrm>
            <a:off x="1630989" y="4036745"/>
            <a:ext cx="7185939" cy="771863"/>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bIns="36000" numCol="4" rtlCol="0" anchor="b" anchorCtr="0"/>
          <a:lstStyle/>
          <a:p>
            <a:pPr marL="93661" defTabSz="457189">
              <a:spcAft>
                <a:spcPts val="600"/>
              </a:spcAf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Real-time analytics</a:t>
            </a:r>
          </a:p>
          <a:p>
            <a:pPr marL="93661" defTabSz="457189">
              <a:spcAft>
                <a:spcPts val="600"/>
              </a:spcAf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Monitoring </a:t>
            </a:r>
            <a:b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b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and troubleshooting</a:t>
            </a:r>
          </a:p>
          <a:p>
            <a:pPr marL="93661" defTabSz="457189">
              <a:spcAft>
                <a:spcPts val="600"/>
              </a:spcAf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RAN optimization</a:t>
            </a:r>
          </a:p>
          <a:p>
            <a:pPr marL="93661" defTabSz="457189">
              <a:spcAft>
                <a:spcPts val="600"/>
              </a:spcAf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Network topology management</a:t>
            </a:r>
          </a:p>
          <a:p>
            <a:pPr marL="93661" defTabSz="457189">
              <a:spcAft>
                <a:spcPts val="600"/>
              </a:spcAf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Network probes</a:t>
            </a:r>
          </a:p>
          <a:p>
            <a:pPr marL="93661" defTabSz="457189">
              <a:spcAft>
                <a:spcPts val="600"/>
              </a:spcAft>
              <a:defRPr/>
            </a:pPr>
            <a:r>
              <a:rPr lang="en-US" sz="1050" dirty="0">
                <a:solidFill>
                  <a:prstClr val="white"/>
                </a:solidFill>
                <a:latin typeface="Arial" panose="020B0604020202020204" pitchFamily="34" charset="0"/>
                <a:ea typeface="Roboto" panose="02000000000000000000" pitchFamily="2" charset="0"/>
                <a:cs typeface="Arial" panose="020B0604020202020204" pitchFamily="34" charset="0"/>
              </a:rPr>
              <a:t>Fiber monitoring</a:t>
            </a:r>
          </a:p>
        </p:txBody>
      </p:sp>
      <p:sp>
        <p:nvSpPr>
          <p:cNvPr id="30" name="Title 4">
            <a:extLst>
              <a:ext uri="{FF2B5EF4-FFF2-40B4-BE49-F238E27FC236}">
                <a16:creationId xmlns:a16="http://schemas.microsoft.com/office/drawing/2014/main" id="{725A1A1E-03B4-4CA6-B103-2B22DD738762}"/>
              </a:ext>
            </a:extLst>
          </p:cNvPr>
          <p:cNvSpPr txBox="1">
            <a:spLocks/>
          </p:cNvSpPr>
          <p:nvPr/>
        </p:nvSpPr>
        <p:spPr>
          <a:xfrm>
            <a:off x="466728" y="-85732"/>
            <a:ext cx="8229600" cy="1273612"/>
          </a:xfrm>
          <a:prstGeom prst="rect">
            <a:avLst/>
          </a:prstGeom>
        </p:spPr>
        <p:txBody>
          <a:bodyPr vert="horz" lIns="0" tIns="0" rIns="0" bIns="0" rtlCol="0" anchor="ctr" anchorCtr="0">
            <a:noAutofit/>
          </a:bodyPr>
          <a:lstStyle>
            <a:lvl1pPr algn="l" defTabSz="609585" rtl="0" eaLnBrk="1" latinLnBrk="0" hangingPunct="1">
              <a:lnSpc>
                <a:spcPct val="90000"/>
              </a:lnSpc>
              <a:spcBef>
                <a:spcPts val="0"/>
              </a:spcBef>
              <a:spcAft>
                <a:spcPts val="0"/>
              </a:spcAft>
              <a:buNone/>
              <a:defRPr sz="4267" kern="1200">
                <a:solidFill>
                  <a:schemeClr val="bg1"/>
                </a:solidFill>
                <a:effectLst/>
                <a:latin typeface="Roboto Light"/>
                <a:ea typeface="+mj-ea"/>
                <a:cs typeface="Roboto Light"/>
              </a:defRPr>
            </a:lvl1pPr>
          </a:lstStyle>
          <a:p>
            <a:pPr defTabSz="457189"/>
            <a:r>
              <a:rPr lang="en-US" sz="3300" kern="0" dirty="0">
                <a:solidFill>
                  <a:srgbClr val="FFFF13"/>
                </a:solidFill>
                <a:latin typeface="Arial" panose="020B0604020202020204" pitchFamily="34" charset="0"/>
                <a:ea typeface="Roboto Light" panose="02000000000000000000" pitchFamily="2" charset="0"/>
                <a:cs typeface="Arial" panose="020B0604020202020204" pitchFamily="34" charset="0"/>
              </a:rPr>
              <a:t>Automated insight</a:t>
            </a:r>
            <a:br>
              <a:rPr lang="en-US" sz="2700" kern="0" dirty="0">
                <a:solidFill>
                  <a:prstClr val="white"/>
                </a:solidFill>
                <a:latin typeface="Arial" panose="020B0604020202020204" pitchFamily="34" charset="0"/>
                <a:ea typeface="Roboto Light" panose="02000000000000000000" pitchFamily="2" charset="0"/>
                <a:cs typeface="Arial" panose="020B0604020202020204" pitchFamily="34" charset="0"/>
              </a:rPr>
            </a:br>
            <a:r>
              <a:rPr lang="en-US" sz="1500" kern="0" dirty="0">
                <a:solidFill>
                  <a:prstClr val="white"/>
                </a:solidFill>
                <a:latin typeface="Arial" panose="020B0604020202020204" pitchFamily="34" charset="0"/>
                <a:ea typeface="Roboto Light" panose="02000000000000000000" pitchFamily="2" charset="0"/>
                <a:cs typeface="Arial" panose="020B0604020202020204" pitchFamily="34" charset="0"/>
              </a:rPr>
              <a:t>EXFO expertise inside – intelligent solutions to drive operational efficiency</a:t>
            </a:r>
            <a:endParaRPr lang="en-US" sz="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42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ight Arrow Callout 35">
            <a:extLst>
              <a:ext uri="{FF2B5EF4-FFF2-40B4-BE49-F238E27FC236}">
                <a16:creationId xmlns:a16="http://schemas.microsoft.com/office/drawing/2014/main" id="{AE5A279E-A34B-484A-BDBA-635F1297A49F}"/>
              </a:ext>
            </a:extLst>
          </p:cNvPr>
          <p:cNvSpPr/>
          <p:nvPr/>
        </p:nvSpPr>
        <p:spPr>
          <a:xfrm>
            <a:off x="7318494" y="2661358"/>
            <a:ext cx="1494000" cy="1371600"/>
          </a:xfrm>
          <a:prstGeom prst="rightArrowCallout">
            <a:avLst>
              <a:gd name="adj1" fmla="val 6019"/>
              <a:gd name="adj2" fmla="val 10185"/>
              <a:gd name="adj3" fmla="val 7870"/>
              <a:gd name="adj4" fmla="val 932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lstStyle/>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RF and RAN optimization</a:t>
            </a:r>
          </a:p>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Dynamic topology, advanced use cases </a:t>
            </a:r>
            <a:b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b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and automated troubleshooting</a:t>
            </a:r>
          </a:p>
        </p:txBody>
      </p:sp>
      <p:grpSp>
        <p:nvGrpSpPr>
          <p:cNvPr id="14" name="Group 13">
            <a:extLst>
              <a:ext uri="{FF2B5EF4-FFF2-40B4-BE49-F238E27FC236}">
                <a16:creationId xmlns:a16="http://schemas.microsoft.com/office/drawing/2014/main" id="{3CF3836E-CDE0-C949-9BD7-666269FF3848}"/>
              </a:ext>
            </a:extLst>
          </p:cNvPr>
          <p:cNvGrpSpPr/>
          <p:nvPr/>
        </p:nvGrpSpPr>
        <p:grpSpPr>
          <a:xfrm>
            <a:off x="467755" y="1275314"/>
            <a:ext cx="1386000" cy="1386044"/>
            <a:chOff x="459555" y="1115058"/>
            <a:chExt cx="1386000" cy="1386044"/>
          </a:xfrm>
        </p:grpSpPr>
        <p:sp>
          <p:nvSpPr>
            <p:cNvPr id="102" name="Rectangle 101">
              <a:extLst>
                <a:ext uri="{FF2B5EF4-FFF2-40B4-BE49-F238E27FC236}">
                  <a16:creationId xmlns:a16="http://schemas.microsoft.com/office/drawing/2014/main" id="{84E931EE-FA67-D141-9D2C-C4DF0EDC25E6}"/>
                </a:ext>
              </a:extLst>
            </p:cNvPr>
            <p:cNvSpPr/>
            <p:nvPr/>
          </p:nvSpPr>
          <p:spPr>
            <a:xfrm>
              <a:off x="459555" y="1115058"/>
              <a:ext cx="1386000" cy="1386044"/>
            </a:xfrm>
            <a:prstGeom prst="rect">
              <a:avLst/>
            </a:prstGeom>
            <a:solidFill>
              <a:schemeClr val="tx1">
                <a:alpha val="50000"/>
              </a:schemeClr>
            </a:solidFill>
            <a:ln>
              <a:noFill/>
            </a:ln>
            <a:effectLst>
              <a:outerShdw blurRad="50800" dist="50800" dir="5400000" algn="ctr" rotWithShape="0">
                <a:srgbClr val="000000">
                  <a:alpha val="1000"/>
                </a:srgbClr>
              </a:outerShdw>
            </a:effectLst>
          </p:spPr>
          <p:style>
            <a:lnRef idx="1">
              <a:schemeClr val="accent1"/>
            </a:lnRef>
            <a:fillRef idx="3">
              <a:schemeClr val="accent1"/>
            </a:fillRef>
            <a:effectRef idx="2">
              <a:schemeClr val="accent1"/>
            </a:effectRef>
            <a:fontRef idx="minor">
              <a:schemeClr val="lt1"/>
            </a:fontRef>
          </p:style>
          <p:txBody>
            <a:bodyPr wrap="square" lIns="72000" tIns="0" rIns="72000" bIns="72000" rtlCol="0" anchor="b" anchorCtr="0"/>
            <a:lstStyle/>
            <a:p>
              <a:pPr lvl="0" indent="7938" defTabSz="685800">
                <a:spcAft>
                  <a:spcPts val="600"/>
                </a:spcAft>
                <a:defRPr/>
              </a:pPr>
              <a:r>
                <a:rPr kumimoji="0" lang="en-CA" sz="105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t>Lab,</a:t>
              </a:r>
              <a:r>
                <a:rPr kumimoji="0" lang="en-CA" sz="1050" b="0" i="0" u="none" strike="noStrike" kern="1200" cap="all" spc="0" normalizeH="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t> </a:t>
              </a:r>
              <a:r>
                <a:rPr lang="en-CA" sz="1050" cap="all" dirty="0">
                  <a:solidFill>
                    <a:srgbClr val="FFFF13"/>
                  </a:solidFill>
                  <a:latin typeface="Roboto" panose="02000000000000000000" pitchFamily="2" charset="0"/>
                  <a:ea typeface="Roboto" panose="02000000000000000000" pitchFamily="2" charset="0"/>
                  <a:cs typeface="Roboto" panose="02000000000000000000" pitchFamily="2" charset="0"/>
                </a:rPr>
                <a:t>R&amp;D and factory </a:t>
              </a:r>
              <a:r>
                <a:rPr kumimoji="0" lang="en-CA" sz="105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t>testing</a:t>
              </a:r>
              <a:br>
                <a:rPr kumimoji="0" lang="en-CA" sz="110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br>
              <a:endParaRPr kumimoji="0" lang="en-CA" sz="110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06" name="Picture 105">
              <a:extLst>
                <a:ext uri="{FF2B5EF4-FFF2-40B4-BE49-F238E27FC236}">
                  <a16:creationId xmlns:a16="http://schemas.microsoft.com/office/drawing/2014/main" id="{22391D4E-0FAE-B644-93CB-3B3C52FC32A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8030" y="1271909"/>
              <a:ext cx="291846" cy="466954"/>
            </a:xfrm>
            <a:prstGeom prst="rect">
              <a:avLst/>
            </a:prstGeom>
          </p:spPr>
        </p:pic>
      </p:grpSp>
      <p:grpSp>
        <p:nvGrpSpPr>
          <p:cNvPr id="15" name="Group 14">
            <a:extLst>
              <a:ext uri="{FF2B5EF4-FFF2-40B4-BE49-F238E27FC236}">
                <a16:creationId xmlns:a16="http://schemas.microsoft.com/office/drawing/2014/main" id="{6911FC1D-33C6-374B-AD91-B56052549278}"/>
              </a:ext>
            </a:extLst>
          </p:cNvPr>
          <p:cNvGrpSpPr/>
          <p:nvPr/>
        </p:nvGrpSpPr>
        <p:grpSpPr>
          <a:xfrm>
            <a:off x="2180440" y="1275314"/>
            <a:ext cx="1386000" cy="1386044"/>
            <a:chOff x="2172240" y="1115058"/>
            <a:chExt cx="1386000" cy="1386044"/>
          </a:xfrm>
        </p:grpSpPr>
        <p:sp>
          <p:nvSpPr>
            <p:cNvPr id="103" name="Rectangle 102">
              <a:extLst>
                <a:ext uri="{FF2B5EF4-FFF2-40B4-BE49-F238E27FC236}">
                  <a16:creationId xmlns:a16="http://schemas.microsoft.com/office/drawing/2014/main" id="{184A6A98-31AB-424B-ABE2-DD916B1FA2C6}"/>
                </a:ext>
              </a:extLst>
            </p:cNvPr>
            <p:cNvSpPr/>
            <p:nvPr/>
          </p:nvSpPr>
          <p:spPr>
            <a:xfrm>
              <a:off x="2172240" y="1115058"/>
              <a:ext cx="1386000" cy="1386044"/>
            </a:xfrm>
            <a:prstGeom prst="rect">
              <a:avLst/>
            </a:prstGeom>
            <a:solidFill>
              <a:schemeClr val="tx1">
                <a:alpha val="50000"/>
              </a:schemeClr>
            </a:solidFill>
            <a:ln>
              <a:noFill/>
            </a:ln>
            <a:effectLst>
              <a:outerShdw blurRad="50800" dist="50800" dir="5400000" algn="ctr" rotWithShape="0">
                <a:srgbClr val="000000">
                  <a:alpha val="1000"/>
                </a:srgbClr>
              </a:outerShdw>
            </a:effectLst>
          </p:spPr>
          <p:style>
            <a:lnRef idx="1">
              <a:schemeClr val="accent1"/>
            </a:lnRef>
            <a:fillRef idx="3">
              <a:schemeClr val="accent1"/>
            </a:fillRef>
            <a:effectRef idx="2">
              <a:schemeClr val="accent1"/>
            </a:effectRef>
            <a:fontRef idx="minor">
              <a:schemeClr val="lt1"/>
            </a:fontRef>
          </p:style>
          <p:txBody>
            <a:bodyPr wrap="square" lIns="72000" tIns="0" rIns="72000" bIns="72000" rtlCol="0" anchor="b" anchorCtr="0"/>
            <a:lstStyle/>
            <a:p>
              <a:pPr marL="0" marR="0" lvl="0" indent="7938" algn="l" defTabSz="685800" rtl="0" eaLnBrk="1" fontAlgn="auto" latinLnBrk="0" hangingPunct="1">
                <a:lnSpc>
                  <a:spcPct val="100000"/>
                </a:lnSpc>
                <a:spcBef>
                  <a:spcPts val="0"/>
                </a:spcBef>
                <a:spcAft>
                  <a:spcPts val="600"/>
                </a:spcAft>
                <a:buClrTx/>
                <a:buSzTx/>
                <a:buFontTx/>
                <a:buNone/>
                <a:tabLst/>
                <a:defRPr/>
              </a:pPr>
              <a:r>
                <a:rPr kumimoji="0" lang="en-CA" sz="105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t>Field test automation</a:t>
              </a:r>
              <a:br>
                <a:rPr kumimoji="0" lang="en-CA" sz="110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br>
              <a:endParaRPr kumimoji="0" lang="en-CA" sz="110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07" name="Picture 106">
              <a:extLst>
                <a:ext uri="{FF2B5EF4-FFF2-40B4-BE49-F238E27FC236}">
                  <a16:creationId xmlns:a16="http://schemas.microsoft.com/office/drawing/2014/main" id="{19A2FC77-7390-1B43-AEA2-E14E522C4CD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257656" y="1424676"/>
              <a:ext cx="397511" cy="304476"/>
            </a:xfrm>
            <a:prstGeom prst="rect">
              <a:avLst/>
            </a:prstGeom>
          </p:spPr>
        </p:pic>
      </p:grpSp>
      <p:grpSp>
        <p:nvGrpSpPr>
          <p:cNvPr id="17" name="Group 16">
            <a:extLst>
              <a:ext uri="{FF2B5EF4-FFF2-40B4-BE49-F238E27FC236}">
                <a16:creationId xmlns:a16="http://schemas.microsoft.com/office/drawing/2014/main" id="{F459721C-9594-0B42-9FAC-C68FBE3AEC77}"/>
              </a:ext>
            </a:extLst>
          </p:cNvPr>
          <p:cNvGrpSpPr/>
          <p:nvPr/>
        </p:nvGrpSpPr>
        <p:grpSpPr>
          <a:xfrm>
            <a:off x="5605810" y="1275314"/>
            <a:ext cx="1386000" cy="1386044"/>
            <a:chOff x="5597610" y="1115058"/>
            <a:chExt cx="1386000" cy="1386044"/>
          </a:xfrm>
        </p:grpSpPr>
        <p:sp>
          <p:nvSpPr>
            <p:cNvPr id="105" name="Rectangle 104">
              <a:extLst>
                <a:ext uri="{FF2B5EF4-FFF2-40B4-BE49-F238E27FC236}">
                  <a16:creationId xmlns:a16="http://schemas.microsoft.com/office/drawing/2014/main" id="{7842F6C0-8370-454A-A1F3-DAEA06A979DD}"/>
                </a:ext>
              </a:extLst>
            </p:cNvPr>
            <p:cNvSpPr/>
            <p:nvPr/>
          </p:nvSpPr>
          <p:spPr>
            <a:xfrm>
              <a:off x="5597610" y="1115058"/>
              <a:ext cx="1386000" cy="1386044"/>
            </a:xfrm>
            <a:prstGeom prst="rect">
              <a:avLst/>
            </a:prstGeom>
            <a:solidFill>
              <a:schemeClr val="tx1">
                <a:alpha val="50000"/>
              </a:schemeClr>
            </a:solidFill>
            <a:ln>
              <a:noFill/>
            </a:ln>
            <a:effectLst>
              <a:outerShdw blurRad="50800" dist="50800" dir="5400000" algn="ctr" rotWithShape="0">
                <a:srgbClr val="000000">
                  <a:alpha val="1000"/>
                </a:srgbClr>
              </a:outerShdw>
            </a:effectLst>
          </p:spPr>
          <p:style>
            <a:lnRef idx="1">
              <a:schemeClr val="accent1"/>
            </a:lnRef>
            <a:fillRef idx="3">
              <a:schemeClr val="accent1"/>
            </a:fillRef>
            <a:effectRef idx="2">
              <a:schemeClr val="accent1"/>
            </a:effectRef>
            <a:fontRef idx="minor">
              <a:schemeClr val="lt1"/>
            </a:fontRef>
          </p:style>
          <p:txBody>
            <a:bodyPr wrap="square" lIns="72000" tIns="0" rIns="72000" bIns="72000" rtlCol="0" anchor="b" anchorCtr="0"/>
            <a:lstStyle/>
            <a:p>
              <a:pPr marL="0" marR="0" lvl="0" indent="7938" algn="l" defTabSz="685800" rtl="0" eaLnBrk="1" fontAlgn="auto" latinLnBrk="0" hangingPunct="1">
                <a:lnSpc>
                  <a:spcPct val="100000"/>
                </a:lnSpc>
                <a:spcBef>
                  <a:spcPts val="0"/>
                </a:spcBef>
                <a:spcAft>
                  <a:spcPts val="600"/>
                </a:spcAft>
                <a:buClrTx/>
                <a:buSzTx/>
                <a:buFontTx/>
                <a:buNone/>
                <a:tabLst/>
                <a:defRPr/>
              </a:pPr>
              <a:r>
                <a:rPr lang="en-CA" sz="1050" cap="all" dirty="0">
                  <a:solidFill>
                    <a:srgbClr val="FFFF13"/>
                  </a:solidFill>
                  <a:latin typeface="Roboto" panose="02000000000000000000" pitchFamily="2" charset="0"/>
                  <a:ea typeface="Roboto" panose="02000000000000000000" pitchFamily="2" charset="0"/>
                  <a:cs typeface="Roboto" panose="02000000000000000000" pitchFamily="2" charset="0"/>
                </a:rPr>
                <a:t>End-to-end monitoring</a:t>
              </a:r>
              <a:br>
                <a:rPr kumimoji="0" lang="en-CA" sz="110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br>
              <a:endParaRPr kumimoji="0" lang="en-CA" sz="110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08" name="Picture 107">
              <a:extLst>
                <a:ext uri="{FF2B5EF4-FFF2-40B4-BE49-F238E27FC236}">
                  <a16:creationId xmlns:a16="http://schemas.microsoft.com/office/drawing/2014/main" id="{4C1B6455-D0BB-0745-B1BD-BC4E5A86317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82381" y="1360380"/>
              <a:ext cx="369681" cy="378483"/>
            </a:xfrm>
            <a:prstGeom prst="rect">
              <a:avLst/>
            </a:prstGeom>
          </p:spPr>
        </p:pic>
      </p:grpSp>
      <p:grpSp>
        <p:nvGrpSpPr>
          <p:cNvPr id="18" name="Group 17">
            <a:extLst>
              <a:ext uri="{FF2B5EF4-FFF2-40B4-BE49-F238E27FC236}">
                <a16:creationId xmlns:a16="http://schemas.microsoft.com/office/drawing/2014/main" id="{B44BC9F9-90B6-5D43-A33C-1AC90437FEFD}"/>
              </a:ext>
            </a:extLst>
          </p:cNvPr>
          <p:cNvGrpSpPr/>
          <p:nvPr/>
        </p:nvGrpSpPr>
        <p:grpSpPr>
          <a:xfrm>
            <a:off x="7318494" y="1275314"/>
            <a:ext cx="1386000" cy="1386044"/>
            <a:chOff x="7310294" y="1115058"/>
            <a:chExt cx="1386000" cy="1386044"/>
          </a:xfrm>
        </p:grpSpPr>
        <p:sp>
          <p:nvSpPr>
            <p:cNvPr id="109" name="Rectangle 108">
              <a:extLst>
                <a:ext uri="{FF2B5EF4-FFF2-40B4-BE49-F238E27FC236}">
                  <a16:creationId xmlns:a16="http://schemas.microsoft.com/office/drawing/2014/main" id="{B61A3703-F705-1544-8745-47A621A20831}"/>
                </a:ext>
              </a:extLst>
            </p:cNvPr>
            <p:cNvSpPr/>
            <p:nvPr/>
          </p:nvSpPr>
          <p:spPr>
            <a:xfrm>
              <a:off x="7310294" y="1115058"/>
              <a:ext cx="1386000" cy="1386044"/>
            </a:xfrm>
            <a:prstGeom prst="rect">
              <a:avLst/>
            </a:prstGeom>
            <a:solidFill>
              <a:schemeClr val="tx1">
                <a:alpha val="50000"/>
              </a:schemeClr>
            </a:solidFill>
            <a:ln>
              <a:noFill/>
            </a:ln>
            <a:effectLst>
              <a:outerShdw blurRad="50800" dist="50800" dir="5400000" algn="ctr" rotWithShape="0">
                <a:srgbClr val="000000">
                  <a:alpha val="1000"/>
                </a:srgbClr>
              </a:outerShdw>
            </a:effectLst>
          </p:spPr>
          <p:style>
            <a:lnRef idx="1">
              <a:schemeClr val="accent1"/>
            </a:lnRef>
            <a:fillRef idx="3">
              <a:schemeClr val="accent1"/>
            </a:fillRef>
            <a:effectRef idx="2">
              <a:schemeClr val="accent1"/>
            </a:effectRef>
            <a:fontRef idx="minor">
              <a:schemeClr val="lt1"/>
            </a:fontRef>
          </p:style>
          <p:txBody>
            <a:bodyPr wrap="square" lIns="72000" tIns="0" rIns="72000" bIns="72000" rtlCol="0" anchor="b" anchorCtr="0"/>
            <a:lstStyle/>
            <a:p>
              <a:pPr marL="0" marR="0" lvl="0" indent="7938" algn="l" defTabSz="685800" rtl="0" eaLnBrk="1" fontAlgn="auto" latinLnBrk="0" hangingPunct="1">
                <a:lnSpc>
                  <a:spcPct val="100000"/>
                </a:lnSpc>
                <a:spcBef>
                  <a:spcPts val="0"/>
                </a:spcBef>
                <a:spcAft>
                  <a:spcPts val="600"/>
                </a:spcAft>
                <a:buClrTx/>
                <a:buSzTx/>
                <a:buFontTx/>
                <a:buNone/>
                <a:tabLst/>
                <a:defRPr/>
              </a:pPr>
              <a:r>
                <a:rPr kumimoji="0" lang="en-CA" sz="105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t>Automated </a:t>
              </a:r>
              <a:br>
                <a:rPr kumimoji="0" lang="en-CA" sz="105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br>
              <a:r>
                <a:rPr kumimoji="0" lang="en-CA" sz="105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t>real-time insights</a:t>
              </a:r>
              <a:r>
                <a:rPr kumimoji="0" lang="en-CA" sz="1050" b="0" i="0" u="none" strike="noStrike" kern="1200" cap="all" spc="0" normalizeH="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t> and</a:t>
              </a:r>
              <a:br>
                <a:rPr kumimoji="0" lang="en-CA" sz="1050" b="0" i="0" u="none" strike="noStrike" kern="1200" cap="all" spc="0" normalizeH="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br>
              <a:r>
                <a:rPr kumimoji="0" lang="en-CA" sz="1050" b="0" i="0" u="none" strike="noStrike" kern="1200" cap="all" spc="0" normalizeH="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t>troubleshooting</a:t>
              </a:r>
              <a:endParaRPr kumimoji="0" lang="en-CA" sz="105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10" name="Picture 109">
              <a:extLst>
                <a:ext uri="{FF2B5EF4-FFF2-40B4-BE49-F238E27FC236}">
                  <a16:creationId xmlns:a16="http://schemas.microsoft.com/office/drawing/2014/main" id="{DA5F3477-2500-7E47-A5CB-4418AA2F008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01492" y="1365438"/>
              <a:ext cx="356828" cy="373425"/>
            </a:xfrm>
            <a:prstGeom prst="rect">
              <a:avLst/>
            </a:prstGeom>
          </p:spPr>
        </p:pic>
      </p:grpSp>
      <p:grpSp>
        <p:nvGrpSpPr>
          <p:cNvPr id="16" name="Group 15">
            <a:extLst>
              <a:ext uri="{FF2B5EF4-FFF2-40B4-BE49-F238E27FC236}">
                <a16:creationId xmlns:a16="http://schemas.microsoft.com/office/drawing/2014/main" id="{88444B8B-73D5-7044-820C-6D6834B59E72}"/>
              </a:ext>
            </a:extLst>
          </p:cNvPr>
          <p:cNvGrpSpPr/>
          <p:nvPr/>
        </p:nvGrpSpPr>
        <p:grpSpPr>
          <a:xfrm>
            <a:off x="3893125" y="1275314"/>
            <a:ext cx="1386000" cy="1386044"/>
            <a:chOff x="3884925" y="1115058"/>
            <a:chExt cx="1386000" cy="1386044"/>
          </a:xfrm>
        </p:grpSpPr>
        <p:sp>
          <p:nvSpPr>
            <p:cNvPr id="104" name="Rectangle 103">
              <a:extLst>
                <a:ext uri="{FF2B5EF4-FFF2-40B4-BE49-F238E27FC236}">
                  <a16:creationId xmlns:a16="http://schemas.microsoft.com/office/drawing/2014/main" id="{885D1D2C-CF16-6B47-A6F0-7D14BE9E6AD5}"/>
                </a:ext>
              </a:extLst>
            </p:cNvPr>
            <p:cNvSpPr/>
            <p:nvPr/>
          </p:nvSpPr>
          <p:spPr>
            <a:xfrm>
              <a:off x="3884925" y="1115058"/>
              <a:ext cx="1386000" cy="1386044"/>
            </a:xfrm>
            <a:prstGeom prst="rect">
              <a:avLst/>
            </a:prstGeom>
            <a:solidFill>
              <a:schemeClr val="tx1">
                <a:alpha val="50000"/>
              </a:schemeClr>
            </a:solidFill>
            <a:ln>
              <a:noFill/>
            </a:ln>
            <a:effectLst>
              <a:outerShdw blurRad="50800" dist="50800" dir="5400000" algn="ctr" rotWithShape="0">
                <a:srgbClr val="000000">
                  <a:alpha val="1000"/>
                </a:srgbClr>
              </a:outerShdw>
            </a:effectLst>
          </p:spPr>
          <p:style>
            <a:lnRef idx="1">
              <a:schemeClr val="accent1"/>
            </a:lnRef>
            <a:fillRef idx="3">
              <a:schemeClr val="accent1"/>
            </a:fillRef>
            <a:effectRef idx="2">
              <a:schemeClr val="accent1"/>
            </a:effectRef>
            <a:fontRef idx="minor">
              <a:schemeClr val="lt1"/>
            </a:fontRef>
          </p:style>
          <p:txBody>
            <a:bodyPr wrap="square" lIns="72000" tIns="0" rIns="72000" bIns="72000" rtlCol="0" anchor="b" anchorCtr="0"/>
            <a:lstStyle/>
            <a:p>
              <a:pPr marL="0" marR="0" lvl="0" indent="7938" algn="l" defTabSz="685800" rtl="0" eaLnBrk="1" fontAlgn="auto" latinLnBrk="0" hangingPunct="1">
                <a:lnSpc>
                  <a:spcPct val="100000"/>
                </a:lnSpc>
                <a:spcBef>
                  <a:spcPts val="0"/>
                </a:spcBef>
                <a:spcAft>
                  <a:spcPts val="600"/>
                </a:spcAft>
                <a:buClrTx/>
                <a:buSzTx/>
                <a:buFontTx/>
                <a:buNone/>
                <a:tabLst/>
                <a:defRPr/>
              </a:pPr>
              <a:r>
                <a:rPr kumimoji="0" lang="en-CA" sz="105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t>Validate </a:t>
              </a:r>
              <a:br>
                <a:rPr kumimoji="0" lang="en-CA" sz="105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br>
              <a:r>
                <a:rPr kumimoji="0" lang="en-CA" sz="1050" b="0" i="0" u="none" strike="noStrike" kern="1200" cap="all" spc="0" normalizeH="0" baseline="0" noProof="0" dirty="0">
                  <a:ln>
                    <a:noFill/>
                  </a:ln>
                  <a:solidFill>
                    <a:srgbClr val="FFFF13"/>
                  </a:solidFill>
                  <a:effectLst/>
                  <a:uLnTx/>
                  <a:uFillTx/>
                  <a:latin typeface="Roboto" panose="02000000000000000000" pitchFamily="2" charset="0"/>
                  <a:ea typeface="Roboto" panose="02000000000000000000" pitchFamily="2" charset="0"/>
                  <a:cs typeface="Roboto" panose="02000000000000000000" pitchFamily="2" charset="0"/>
                </a:rPr>
                <a:t>Service readiness</a:t>
              </a:r>
              <a:endParaRPr lang="en-CA" sz="1000" cap="all" dirty="0">
                <a:solidFill>
                  <a:srgbClr val="FFFF13"/>
                </a:solidFill>
                <a:latin typeface="Roboto" panose="02000000000000000000" pitchFamily="2" charset="0"/>
                <a:ea typeface="Roboto" panose="02000000000000000000" pitchFamily="2" charset="0"/>
                <a:cs typeface="Roboto" panose="02000000000000000000" pitchFamily="2" charset="0"/>
              </a:endParaRPr>
            </a:p>
          </p:txBody>
        </p:sp>
        <p:pic>
          <p:nvPicPr>
            <p:cNvPr id="111" name="Picture 110">
              <a:extLst>
                <a:ext uri="{FF2B5EF4-FFF2-40B4-BE49-F238E27FC236}">
                  <a16:creationId xmlns:a16="http://schemas.microsoft.com/office/drawing/2014/main" id="{36F349A9-8973-A249-B26D-3D41DA17FAB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65524" y="1435033"/>
              <a:ext cx="438865" cy="303830"/>
            </a:xfrm>
            <a:prstGeom prst="rect">
              <a:avLst/>
            </a:prstGeom>
          </p:spPr>
        </p:pic>
      </p:grpSp>
      <p:grpSp>
        <p:nvGrpSpPr>
          <p:cNvPr id="24" name="Group 23">
            <a:extLst>
              <a:ext uri="{FF2B5EF4-FFF2-40B4-BE49-F238E27FC236}">
                <a16:creationId xmlns:a16="http://schemas.microsoft.com/office/drawing/2014/main" id="{074DE325-4C22-0347-B4A5-5DBC05D61E33}"/>
              </a:ext>
            </a:extLst>
          </p:cNvPr>
          <p:cNvGrpSpPr/>
          <p:nvPr/>
        </p:nvGrpSpPr>
        <p:grpSpPr>
          <a:xfrm>
            <a:off x="5605435" y="4099644"/>
            <a:ext cx="3099059" cy="276999"/>
            <a:chOff x="5597235" y="3939388"/>
            <a:chExt cx="3099059" cy="276999"/>
          </a:xfrm>
        </p:grpSpPr>
        <p:sp>
          <p:nvSpPr>
            <p:cNvPr id="70" name="ZoneTexte 34">
              <a:extLst>
                <a:ext uri="{FF2B5EF4-FFF2-40B4-BE49-F238E27FC236}">
                  <a16:creationId xmlns:a16="http://schemas.microsoft.com/office/drawing/2014/main" id="{DA13EC53-0AA5-844F-B421-54435224E1FD}"/>
                </a:ext>
              </a:extLst>
            </p:cNvPr>
            <p:cNvSpPr txBox="1"/>
            <p:nvPr/>
          </p:nvSpPr>
          <p:spPr>
            <a:xfrm>
              <a:off x="5597235" y="3939388"/>
              <a:ext cx="3097878" cy="276999"/>
            </a:xfrm>
            <a:prstGeom prst="rect">
              <a:avLst/>
            </a:prstGeom>
            <a:noFill/>
          </p:spPr>
          <p:txBody>
            <a:bodyPr wrap="square" lIns="144000" rIns="144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13"/>
                  </a:solidFill>
                  <a:effectLst/>
                  <a:uLnTx/>
                  <a:uFillTx/>
                  <a:ea typeface="+mn-ea"/>
                  <a:cs typeface="+mn-cs"/>
                </a:rPr>
                <a:t>Operate, assure and transform</a:t>
              </a:r>
            </a:p>
          </p:txBody>
        </p:sp>
        <p:cxnSp>
          <p:nvCxnSpPr>
            <p:cNvPr id="81" name="Straight Connector 80">
              <a:extLst>
                <a:ext uri="{FF2B5EF4-FFF2-40B4-BE49-F238E27FC236}">
                  <a16:creationId xmlns:a16="http://schemas.microsoft.com/office/drawing/2014/main" id="{B0463E4E-16D8-8A45-BCC5-B594C86645BE}"/>
                </a:ext>
              </a:extLst>
            </p:cNvPr>
            <p:cNvCxnSpPr>
              <a:cxnSpLocks/>
            </p:cNvCxnSpPr>
            <p:nvPr/>
          </p:nvCxnSpPr>
          <p:spPr>
            <a:xfrm flipH="1">
              <a:off x="5597610" y="4087291"/>
              <a:ext cx="484957" cy="0"/>
            </a:xfrm>
            <a:prstGeom prst="line">
              <a:avLst/>
            </a:prstGeom>
            <a:ln w="12700" cap="rnd" cmpd="sng">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BE3E518-32A9-1844-A585-075B9BA10CEC}"/>
                </a:ext>
              </a:extLst>
            </p:cNvPr>
            <p:cNvCxnSpPr>
              <a:cxnSpLocks/>
            </p:cNvCxnSpPr>
            <p:nvPr/>
          </p:nvCxnSpPr>
          <p:spPr>
            <a:xfrm flipH="1">
              <a:off x="8201778" y="4087291"/>
              <a:ext cx="494516" cy="0"/>
            </a:xfrm>
            <a:prstGeom prst="line">
              <a:avLst/>
            </a:prstGeom>
            <a:ln w="12700" cap="rnd" cmpd="sng">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1267451A-F9A4-5244-9ABF-C72672820215}"/>
              </a:ext>
            </a:extLst>
          </p:cNvPr>
          <p:cNvGrpSpPr/>
          <p:nvPr/>
        </p:nvGrpSpPr>
        <p:grpSpPr>
          <a:xfrm>
            <a:off x="2180439" y="4105185"/>
            <a:ext cx="3103571" cy="276999"/>
            <a:chOff x="2172239" y="3944929"/>
            <a:chExt cx="3103571" cy="276999"/>
          </a:xfrm>
        </p:grpSpPr>
        <p:sp>
          <p:nvSpPr>
            <p:cNvPr id="78" name="ZoneTexte 34">
              <a:extLst>
                <a:ext uri="{FF2B5EF4-FFF2-40B4-BE49-F238E27FC236}">
                  <a16:creationId xmlns:a16="http://schemas.microsoft.com/office/drawing/2014/main" id="{C7F64947-BEAC-384B-8A06-EBE7029AC974}"/>
                </a:ext>
              </a:extLst>
            </p:cNvPr>
            <p:cNvSpPr txBox="1"/>
            <p:nvPr/>
          </p:nvSpPr>
          <p:spPr>
            <a:xfrm>
              <a:off x="2172239" y="3944929"/>
              <a:ext cx="3103571" cy="276999"/>
            </a:xfrm>
            <a:prstGeom prst="rect">
              <a:avLst/>
            </a:prstGeom>
            <a:noFill/>
          </p:spPr>
          <p:txBody>
            <a:bodyPr wrap="square" lIns="144000" rIns="144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13"/>
                  </a:solidFill>
                  <a:effectLst/>
                  <a:uLnTx/>
                  <a:uFillTx/>
                  <a:ea typeface="+mn-ea"/>
                  <a:cs typeface="+mn-cs"/>
                </a:rPr>
                <a:t>Build and validate</a:t>
              </a:r>
            </a:p>
          </p:txBody>
        </p:sp>
        <p:cxnSp>
          <p:nvCxnSpPr>
            <p:cNvPr id="84" name="Straight Connector 83">
              <a:extLst>
                <a:ext uri="{FF2B5EF4-FFF2-40B4-BE49-F238E27FC236}">
                  <a16:creationId xmlns:a16="http://schemas.microsoft.com/office/drawing/2014/main" id="{8DE80C5B-CEFB-174D-B225-E9EA81C92499}"/>
                </a:ext>
              </a:extLst>
            </p:cNvPr>
            <p:cNvCxnSpPr>
              <a:cxnSpLocks/>
            </p:cNvCxnSpPr>
            <p:nvPr/>
          </p:nvCxnSpPr>
          <p:spPr>
            <a:xfrm flipH="1">
              <a:off x="2172240" y="4087291"/>
              <a:ext cx="912037" cy="0"/>
            </a:xfrm>
            <a:prstGeom prst="line">
              <a:avLst/>
            </a:prstGeom>
            <a:ln w="12700" cap="rnd" cmpd="sng">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1E51B8CA-7B7E-AF45-AD84-5DE6973A7DCF}"/>
                </a:ext>
              </a:extLst>
            </p:cNvPr>
            <p:cNvCxnSpPr>
              <a:cxnSpLocks/>
            </p:cNvCxnSpPr>
            <p:nvPr/>
          </p:nvCxnSpPr>
          <p:spPr>
            <a:xfrm flipH="1">
              <a:off x="4359728" y="4087291"/>
              <a:ext cx="911197" cy="0"/>
            </a:xfrm>
            <a:prstGeom prst="line">
              <a:avLst/>
            </a:prstGeom>
            <a:ln w="12700" cap="rnd" cmpd="sng">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E1A77269-6854-E94B-BEF2-E301AA5E93C8}"/>
              </a:ext>
            </a:extLst>
          </p:cNvPr>
          <p:cNvGrpSpPr/>
          <p:nvPr/>
        </p:nvGrpSpPr>
        <p:grpSpPr>
          <a:xfrm>
            <a:off x="467755" y="4099644"/>
            <a:ext cx="1386000" cy="276999"/>
            <a:chOff x="459555" y="3939388"/>
            <a:chExt cx="1386000" cy="276999"/>
          </a:xfrm>
        </p:grpSpPr>
        <p:sp>
          <p:nvSpPr>
            <p:cNvPr id="80" name="ZoneTexte 34">
              <a:extLst>
                <a:ext uri="{FF2B5EF4-FFF2-40B4-BE49-F238E27FC236}">
                  <a16:creationId xmlns:a16="http://schemas.microsoft.com/office/drawing/2014/main" id="{E3BF9043-CF14-E344-B0FF-A3D81EC6D912}"/>
                </a:ext>
              </a:extLst>
            </p:cNvPr>
            <p:cNvSpPr txBox="1"/>
            <p:nvPr/>
          </p:nvSpPr>
          <p:spPr>
            <a:xfrm>
              <a:off x="459555" y="3939388"/>
              <a:ext cx="1386000" cy="276999"/>
            </a:xfrm>
            <a:prstGeom prst="rect">
              <a:avLst/>
            </a:prstGeom>
            <a:noFill/>
          </p:spPr>
          <p:txBody>
            <a:bodyPr wrap="square" lIns="144000" rIns="144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13"/>
                  </a:solidFill>
                  <a:effectLst/>
                  <a:uLnTx/>
                  <a:uFillTx/>
                  <a:ea typeface="+mn-ea"/>
                  <a:cs typeface="+mn-cs"/>
                </a:rPr>
                <a:t>Design and test</a:t>
              </a:r>
            </a:p>
          </p:txBody>
        </p:sp>
        <p:cxnSp>
          <p:nvCxnSpPr>
            <p:cNvPr id="87" name="Straight Connector 86">
              <a:extLst>
                <a:ext uri="{FF2B5EF4-FFF2-40B4-BE49-F238E27FC236}">
                  <a16:creationId xmlns:a16="http://schemas.microsoft.com/office/drawing/2014/main" id="{0D744A89-9EE9-EA46-A7B4-F26421015A5D}"/>
                </a:ext>
              </a:extLst>
            </p:cNvPr>
            <p:cNvCxnSpPr>
              <a:cxnSpLocks/>
            </p:cNvCxnSpPr>
            <p:nvPr/>
          </p:nvCxnSpPr>
          <p:spPr>
            <a:xfrm flipH="1">
              <a:off x="459555" y="4087291"/>
              <a:ext cx="136612" cy="0"/>
            </a:xfrm>
            <a:prstGeom prst="line">
              <a:avLst/>
            </a:prstGeom>
            <a:ln w="12700" cap="rnd" cmpd="sng">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AC447DD-D27E-6344-AC60-7F8975DED201}"/>
                </a:ext>
              </a:extLst>
            </p:cNvPr>
            <p:cNvCxnSpPr>
              <a:cxnSpLocks/>
            </p:cNvCxnSpPr>
            <p:nvPr/>
          </p:nvCxnSpPr>
          <p:spPr>
            <a:xfrm flipH="1">
              <a:off x="1698942" y="4087291"/>
              <a:ext cx="146613" cy="0"/>
            </a:xfrm>
            <a:prstGeom prst="line">
              <a:avLst/>
            </a:prstGeom>
            <a:ln w="12700" cap="rnd" cmpd="sng">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91" name="TextBox 90">
            <a:extLst>
              <a:ext uri="{FF2B5EF4-FFF2-40B4-BE49-F238E27FC236}">
                <a16:creationId xmlns:a16="http://schemas.microsoft.com/office/drawing/2014/main" id="{B3F5842D-F1C3-6143-8A3C-6D16CB3E2932}"/>
              </a:ext>
            </a:extLst>
          </p:cNvPr>
          <p:cNvSpPr txBox="1"/>
          <p:nvPr/>
        </p:nvSpPr>
        <p:spPr>
          <a:xfrm>
            <a:off x="454221" y="304564"/>
            <a:ext cx="8235558" cy="584775"/>
          </a:xfrm>
          <a:prstGeom prst="rect">
            <a:avLst/>
          </a:prstGeom>
          <a:noFill/>
        </p:spPr>
        <p:txBody>
          <a:bodyPr wrap="square" lIns="0" rIns="0" rtlCol="0">
            <a:noAutofit/>
          </a:bodyPr>
          <a:lstStyle/>
          <a:p>
            <a:pPr lvl="0">
              <a:defRPr/>
            </a:pPr>
            <a:r>
              <a:rPr lang="en-CA" sz="3600" dirty="0">
                <a:solidFill>
                  <a:prstClr val="white"/>
                </a:solidFill>
                <a:latin typeface="+mj-lt"/>
              </a:rPr>
              <a:t>Where we help, from lab to live</a:t>
            </a:r>
            <a:endParaRPr kumimoji="0" lang="en-CA" sz="3600" b="0" i="0" u="none" strike="noStrike" kern="1200" cap="none" spc="0" normalizeH="0" baseline="0" noProof="0" dirty="0">
              <a:ln>
                <a:noFill/>
              </a:ln>
              <a:solidFill>
                <a:prstClr val="white"/>
              </a:solidFill>
              <a:effectLst/>
              <a:uLnTx/>
              <a:uFillTx/>
              <a:latin typeface="+mj-lt"/>
              <a:ea typeface="+mn-ea"/>
              <a:cs typeface="+mn-cs"/>
            </a:endParaRPr>
          </a:p>
        </p:txBody>
      </p:sp>
      <p:sp>
        <p:nvSpPr>
          <p:cNvPr id="37" name="Right Arrow Callout 36">
            <a:extLst>
              <a:ext uri="{FF2B5EF4-FFF2-40B4-BE49-F238E27FC236}">
                <a16:creationId xmlns:a16="http://schemas.microsoft.com/office/drawing/2014/main" id="{402936B2-0526-8B41-9BB3-CD83282976C9}"/>
              </a:ext>
            </a:extLst>
          </p:cNvPr>
          <p:cNvSpPr/>
          <p:nvPr/>
        </p:nvSpPr>
        <p:spPr>
          <a:xfrm>
            <a:off x="5605810" y="2661358"/>
            <a:ext cx="1494000" cy="1371600"/>
          </a:xfrm>
          <a:prstGeom prst="rightArrowCallout">
            <a:avLst>
              <a:gd name="adj1" fmla="val 6019"/>
              <a:gd name="adj2" fmla="val 10185"/>
              <a:gd name="adj3" fmla="val 7870"/>
              <a:gd name="adj4" fmla="val 9298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lstStyle/>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Layer 0 to 7</a:t>
            </a:r>
          </a:p>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Fiber, RAN, RF and core monitoring</a:t>
            </a:r>
          </a:p>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NFV service assurance </a:t>
            </a:r>
          </a:p>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Active testing and passive monitoring</a:t>
            </a:r>
          </a:p>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Network, service and subscribers analytics</a:t>
            </a:r>
          </a:p>
        </p:txBody>
      </p:sp>
      <p:sp>
        <p:nvSpPr>
          <p:cNvPr id="38" name="Right Arrow Callout 37">
            <a:extLst>
              <a:ext uri="{FF2B5EF4-FFF2-40B4-BE49-F238E27FC236}">
                <a16:creationId xmlns:a16="http://schemas.microsoft.com/office/drawing/2014/main" id="{62EB209E-8AB0-9B4B-8637-665664C034E6}"/>
              </a:ext>
            </a:extLst>
          </p:cNvPr>
          <p:cNvSpPr/>
          <p:nvPr/>
        </p:nvSpPr>
        <p:spPr>
          <a:xfrm>
            <a:off x="3893125" y="2661358"/>
            <a:ext cx="1494000" cy="1371600"/>
          </a:xfrm>
          <a:prstGeom prst="rightArrowCallout">
            <a:avLst>
              <a:gd name="adj1" fmla="val 6019"/>
              <a:gd name="adj2" fmla="val 10185"/>
              <a:gd name="adj3" fmla="val 7870"/>
              <a:gd name="adj4" fmla="val 9277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bIns="91440" rtlCol="0" anchor="t"/>
          <a:lstStyle/>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4G/5G transport backhaul, fronthaul </a:t>
            </a:r>
            <a:b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b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X-haul</a:t>
            </a:r>
          </a:p>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Service and infrastructure</a:t>
            </a:r>
          </a:p>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Capacity certification</a:t>
            </a:r>
          </a:p>
          <a:p>
            <a:pPr marL="88900" indent="-82550">
              <a:spcAft>
                <a:spcPts val="300"/>
              </a:spcAft>
              <a:buFont typeface="Arial" panose="020B0604020202020204" pitchFamily="34" charset="0"/>
              <a:buChar char="•"/>
              <a:defRPr/>
            </a:pPr>
            <a:r>
              <a:rPr lang="en-CA" sz="800" dirty="0">
                <a:solidFill>
                  <a:schemeClr val="tx1"/>
                </a:solidFill>
                <a:latin typeface="Roboto" panose="02000000000000000000" pitchFamily="2" charset="0"/>
                <a:ea typeface="Roboto" panose="02000000000000000000" pitchFamily="2" charset="0"/>
                <a:cs typeface="Roboto" panose="02000000000000000000" pitchFamily="2" charset="0"/>
              </a:rPr>
              <a:t>Orchestration</a:t>
            </a:r>
          </a:p>
        </p:txBody>
      </p:sp>
      <p:sp>
        <p:nvSpPr>
          <p:cNvPr id="39" name="Right Arrow Callout 38">
            <a:extLst>
              <a:ext uri="{FF2B5EF4-FFF2-40B4-BE49-F238E27FC236}">
                <a16:creationId xmlns:a16="http://schemas.microsoft.com/office/drawing/2014/main" id="{8D044AC8-F902-5E4F-974B-C0677E6DE391}"/>
              </a:ext>
            </a:extLst>
          </p:cNvPr>
          <p:cNvSpPr/>
          <p:nvPr/>
        </p:nvSpPr>
        <p:spPr>
          <a:xfrm>
            <a:off x="2180440" y="2661358"/>
            <a:ext cx="1494000" cy="1371600"/>
          </a:xfrm>
          <a:prstGeom prst="rightArrowCallout">
            <a:avLst>
              <a:gd name="adj1" fmla="val 6019"/>
              <a:gd name="adj2" fmla="val 10185"/>
              <a:gd name="adj3" fmla="val 7870"/>
              <a:gd name="adj4" fmla="val 9298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88900" lvl="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Broadband access</a:t>
            </a:r>
          </a:p>
          <a:p>
            <a:pPr marL="88900" lvl="0" indent="-82550">
              <a:spcAft>
                <a:spcPts val="300"/>
              </a:spcAft>
              <a:buFont typeface="Arial" panose="020B0604020202020204" pitchFamily="34" charset="0"/>
              <a:buChar char="•"/>
              <a:defRPr/>
            </a:pPr>
            <a:r>
              <a:rPr lang="en-CA" sz="800" dirty="0" err="1">
                <a:solidFill>
                  <a:srgbClr val="000000"/>
                </a:solidFill>
                <a:latin typeface="Roboto" panose="02000000000000000000" pitchFamily="2" charset="0"/>
                <a:ea typeface="Roboto" panose="02000000000000000000" pitchFamily="2" charset="0"/>
                <a:cs typeface="Roboto" panose="02000000000000000000" pitchFamily="2" charset="0"/>
              </a:rPr>
              <a:t>FTTx</a:t>
            </a: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/PON</a:t>
            </a:r>
          </a:p>
          <a:p>
            <a:pPr marL="88900" lvl="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Residential services</a:t>
            </a:r>
          </a:p>
          <a:p>
            <a:pPr marL="88900" lvl="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Data centers</a:t>
            </a:r>
          </a:p>
          <a:p>
            <a:pPr marL="88900" lvl="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Small cell rollout</a:t>
            </a:r>
          </a:p>
        </p:txBody>
      </p:sp>
      <p:sp>
        <p:nvSpPr>
          <p:cNvPr id="40" name="Right Arrow Callout 39">
            <a:extLst>
              <a:ext uri="{FF2B5EF4-FFF2-40B4-BE49-F238E27FC236}">
                <a16:creationId xmlns:a16="http://schemas.microsoft.com/office/drawing/2014/main" id="{1855DFDE-7A98-874E-862E-9B63744D3DE8}"/>
              </a:ext>
            </a:extLst>
          </p:cNvPr>
          <p:cNvSpPr/>
          <p:nvPr/>
        </p:nvSpPr>
        <p:spPr>
          <a:xfrm>
            <a:off x="467755" y="2661358"/>
            <a:ext cx="1494000" cy="1371600"/>
          </a:xfrm>
          <a:prstGeom prst="rightArrowCallout">
            <a:avLst>
              <a:gd name="adj1" fmla="val 6019"/>
              <a:gd name="adj2" fmla="val 10185"/>
              <a:gd name="adj3" fmla="val 8102"/>
              <a:gd name="adj4" fmla="val 9277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tlCol="0" anchor="t"/>
          <a:lstStyle/>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PIC Testing </a:t>
            </a:r>
          </a:p>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Passive component </a:t>
            </a:r>
          </a:p>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400G and beyond  </a:t>
            </a:r>
          </a:p>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Transceivers </a:t>
            </a:r>
          </a:p>
          <a:p>
            <a:pPr marL="88900" indent="-82550">
              <a:spcAft>
                <a:spcPts val="300"/>
              </a:spcAft>
              <a:buFont typeface="Arial" panose="020B0604020202020204" pitchFamily="34" charset="0"/>
              <a:buChar char="•"/>
              <a:defRPr/>
            </a:pPr>
            <a:r>
              <a:rPr lang="en-CA" sz="800" dirty="0">
                <a:solidFill>
                  <a:srgbClr val="000000"/>
                </a:solidFill>
                <a:latin typeface="Roboto" panose="02000000000000000000" pitchFamily="2" charset="0"/>
                <a:ea typeface="Roboto" panose="02000000000000000000" pitchFamily="2" charset="0"/>
                <a:cs typeface="Roboto" panose="02000000000000000000" pitchFamily="2" charset="0"/>
              </a:rPr>
              <a:t>Load testing and simulation</a:t>
            </a:r>
          </a:p>
        </p:txBody>
      </p:sp>
      <p:sp>
        <p:nvSpPr>
          <p:cNvPr id="41" name="Slide Number Placeholder 2">
            <a:extLst>
              <a:ext uri="{FF2B5EF4-FFF2-40B4-BE49-F238E27FC236}">
                <a16:creationId xmlns:a16="http://schemas.microsoft.com/office/drawing/2014/main" id="{0BF2F2A6-F73E-E749-A5AD-4B74565D426C}"/>
              </a:ext>
            </a:extLst>
          </p:cNvPr>
          <p:cNvSpPr>
            <a:spLocks noGrp="1"/>
          </p:cNvSpPr>
          <p:nvPr>
            <p:ph type="sldNum" sz="quarter" idx="13"/>
          </p:nvPr>
        </p:nvSpPr>
        <p:spPr>
          <a:xfrm>
            <a:off x="8864601" y="4869392"/>
            <a:ext cx="296333" cy="274637"/>
          </a:xfrm>
        </p:spPr>
        <p:txBody>
          <a:bodyPr/>
          <a:lstStyle/>
          <a:p>
            <a:fld id="{FC426674-5D70-A640-98FF-5508BF7AFA13}" type="slidenum">
              <a:rPr lang="en-CA" smtClean="0"/>
              <a:pPr/>
              <a:t>11</a:t>
            </a:fld>
            <a:endParaRPr lang="en-CA" dirty="0"/>
          </a:p>
        </p:txBody>
      </p:sp>
    </p:spTree>
    <p:extLst>
      <p:ext uri="{BB962C8B-B14F-4D97-AF65-F5344CB8AC3E}">
        <p14:creationId xmlns:p14="http://schemas.microsoft.com/office/powerpoint/2010/main" val="234803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shutterstock_235358977.jpg"/>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4585291" y="2913389"/>
            <a:ext cx="4572000" cy="2230111"/>
          </a:xfrm>
          <a:prstGeom prst="rect">
            <a:avLst/>
          </a:prstGeom>
        </p:spPr>
      </p:pic>
      <p:pic>
        <p:nvPicPr>
          <p:cNvPr id="43" name="Picture 42" descr="FTB-1 Pro_Fond_Bleu_Stenope_Ligne.png"/>
          <p:cNvPicPr>
            <a:picLocks noChangeAspect="1"/>
          </p:cNvPicPr>
          <p:nvPr/>
        </p:nvPicPr>
        <p:blipFill rotWithShape="1">
          <a:blip r:embed="rId4" cstate="screen">
            <a:alphaModFix amt="62000"/>
            <a:extLst>
              <a:ext uri="{28A0092B-C50C-407E-A947-70E740481C1C}">
                <a14:useLocalDpi xmlns:a14="http://schemas.microsoft.com/office/drawing/2010/main"/>
              </a:ext>
            </a:extLst>
          </a:blip>
          <a:srcRect b="-1959"/>
          <a:stretch/>
        </p:blipFill>
        <p:spPr>
          <a:xfrm>
            <a:off x="4737763" y="0"/>
            <a:ext cx="4520698" cy="2269631"/>
          </a:xfrm>
          <a:prstGeom prst="rect">
            <a:avLst/>
          </a:prstGeom>
        </p:spPr>
      </p:pic>
      <p:pic>
        <p:nvPicPr>
          <p:cNvPr id="47" name="Picture 2" descr="https://www.exfo.com/media/8647/header-customer-value-management-2000x1333.jpg?mode=crop&amp;width=568&amp;height=438&amp;format=jpeg&amp;bgcolor=ffffff&amp;quality=60"/>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2219" y="2956559"/>
            <a:ext cx="4559781" cy="219456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4585291" y="2957407"/>
            <a:ext cx="4572000" cy="2194560"/>
          </a:xfrm>
          <a:prstGeom prst="rect">
            <a:avLst/>
          </a:prstGeom>
          <a:solidFill>
            <a:srgbClr val="000000">
              <a:alpha val="20000"/>
            </a:srgbClr>
          </a:solidFill>
        </p:spPr>
        <p:txBody>
          <a:bodyPr vert="horz" lIns="936000" tIns="45718" rIns="72000" bIns="45718" rtlCol="0" anchor="ctr" anchorCtr="0">
            <a:noAutofit/>
          </a:bodyPr>
          <a:lstStyle>
            <a:defPPr>
              <a:defRPr lang="fr-FR"/>
            </a:defPPr>
            <a:lvl1pPr indent="0" algn="ctr">
              <a:spcBef>
                <a:spcPct val="20000"/>
              </a:spcBef>
              <a:buFont typeface="Arial" pitchFamily="34" charset="0"/>
              <a:buNone/>
              <a:defRPr b="1" cap="all">
                <a:solidFill>
                  <a:schemeClr val="bg1"/>
                </a:solidFill>
              </a:defRPr>
            </a:lvl1pPr>
            <a:lvl2pPr marL="0" indent="0">
              <a:spcBef>
                <a:spcPct val="20000"/>
              </a:spcBef>
              <a:buFont typeface="Arial" pitchFamily="34" charset="0"/>
              <a:buNone/>
              <a:defRPr sz="1600">
                <a:solidFill>
                  <a:schemeClr val="tx1">
                    <a:lumMod val="75000"/>
                    <a:lumOff val="25000"/>
                  </a:schemeClr>
                </a:solidFill>
              </a:defRPr>
            </a:lvl2pPr>
            <a:lvl3pPr marL="177800" indent="-177800">
              <a:spcBef>
                <a:spcPct val="20000"/>
              </a:spcBef>
              <a:buFont typeface="Arial" pitchFamily="34" charset="0"/>
              <a:buChar char="•"/>
              <a:tabLst/>
              <a:defRPr sz="1600">
                <a:solidFill>
                  <a:schemeClr val="tx1">
                    <a:lumMod val="75000"/>
                    <a:lumOff val="25000"/>
                  </a:schemeClr>
                </a:solidFill>
              </a:defRPr>
            </a:lvl3pPr>
            <a:lvl4pPr marL="414338" indent="-185738">
              <a:spcBef>
                <a:spcPct val="20000"/>
              </a:spcBef>
              <a:buFont typeface="Arial" pitchFamily="34" charset="0"/>
              <a:buChar char="–"/>
              <a:tabLst/>
              <a:defRPr sz="1400">
                <a:solidFill>
                  <a:schemeClr val="tx1">
                    <a:lumMod val="75000"/>
                    <a:lumOff val="25000"/>
                  </a:schemeClr>
                </a:solidFill>
              </a:defRPr>
            </a:lvl4pPr>
            <a:lvl5pPr marL="2057400" indent="-228600">
              <a:spcBef>
                <a:spcPct val="20000"/>
              </a:spcBef>
              <a:buFont typeface="Arial" pitchFamily="34" charset="0"/>
              <a:buChar char="»"/>
              <a:defRPr sz="1600">
                <a:solidFill>
                  <a:schemeClr val="tx1">
                    <a:lumMod val="75000"/>
                    <a:lumOff val="2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4" indent="0" algn="l" defTabSz="457200" rtl="0" eaLnBrk="1" fontAlgn="auto" latinLnBrk="0" hangingPunct="1">
              <a:lnSpc>
                <a:spcPct val="100000"/>
              </a:lnSpc>
              <a:spcBef>
                <a:spcPts val="624"/>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white"/>
                </a:solidFill>
                <a:effectLst/>
                <a:uLnTx/>
                <a:uFillTx/>
                <a:latin typeface="Roboto" panose="02000000000000000000"/>
                <a:ea typeface="+mn-ea"/>
                <a:cs typeface="Roboto"/>
              </a:rPr>
              <a:t>Stay ahead of service issues </a:t>
            </a:r>
            <a:br>
              <a:rPr kumimoji="0" lang="en-US" sz="1600" b="0" i="0" u="none" strike="noStrike" kern="1200" cap="none" spc="0" normalizeH="0" baseline="0" noProof="0" dirty="0">
                <a:ln>
                  <a:noFill/>
                </a:ln>
                <a:solidFill>
                  <a:prstClr val="white"/>
                </a:solidFill>
                <a:effectLst/>
                <a:uLnTx/>
                <a:uFillTx/>
                <a:latin typeface="Roboto" panose="02000000000000000000"/>
                <a:ea typeface="+mn-ea"/>
                <a:cs typeface="Roboto"/>
              </a:rPr>
            </a:br>
            <a:r>
              <a:rPr kumimoji="0" lang="en-US" sz="1600" b="0" i="0" u="none" strike="noStrike" kern="1200" cap="none" spc="0" normalizeH="0" baseline="0" noProof="0" dirty="0">
                <a:ln>
                  <a:noFill/>
                </a:ln>
                <a:solidFill>
                  <a:prstClr val="white"/>
                </a:solidFill>
                <a:effectLst/>
                <a:uLnTx/>
                <a:uFillTx/>
                <a:latin typeface="Roboto" panose="02000000000000000000"/>
                <a:ea typeface="+mn-ea"/>
                <a:cs typeface="Roboto"/>
              </a:rPr>
              <a:t>before they impact performance</a:t>
            </a:r>
            <a:r>
              <a:rPr kumimoji="0" lang="fr-CA" sz="1600" b="0" i="0" u="none" strike="noStrike" kern="1200" cap="none" spc="0" normalizeH="0" baseline="0" noProof="0" dirty="0">
                <a:ln>
                  <a:noFill/>
                </a:ln>
                <a:solidFill>
                  <a:prstClr val="white"/>
                </a:solidFill>
                <a:effectLst/>
                <a:uLnTx/>
                <a:uFillTx/>
                <a:latin typeface="Roboto" panose="02000000000000000000"/>
                <a:ea typeface="+mn-ea"/>
                <a:cs typeface="Roboto"/>
              </a:rPr>
              <a:t>.</a:t>
            </a:r>
          </a:p>
          <a:p>
            <a:pPr marL="0" marR="0" lvl="4" indent="0" algn="l" defTabSz="457200" rtl="0" eaLnBrk="1" fontAlgn="auto" latinLnBrk="0" hangingPunct="1">
              <a:lnSpc>
                <a:spcPct val="100000"/>
              </a:lnSpc>
              <a:spcBef>
                <a:spcPts val="624"/>
              </a:spcBef>
              <a:spcAft>
                <a:spcPts val="0"/>
              </a:spcAft>
              <a:buClrTx/>
              <a:buSzTx/>
              <a:buFont typeface="Arial" pitchFamily="34" charset="0"/>
              <a:buNone/>
              <a:tabLst/>
              <a:defRPr/>
            </a:pPr>
            <a:r>
              <a:rPr kumimoji="0" lang="fr-CA" sz="1400" b="0" i="0" u="none" strike="noStrike" kern="1200" cap="none" spc="0" normalizeH="0" baseline="0" noProof="0" dirty="0">
                <a:ln>
                  <a:noFill/>
                </a:ln>
                <a:solidFill>
                  <a:prstClr val="white"/>
                </a:solidFill>
                <a:effectLst/>
                <a:uLnTx/>
                <a:uFillTx/>
                <a:latin typeface="Roboto" panose="02000000000000000000"/>
                <a:ea typeface="+mn-ea"/>
                <a:cs typeface="+mn-cs"/>
              </a:rPr>
              <a:t>Network and service assurance</a:t>
            </a:r>
          </a:p>
        </p:txBody>
      </p:sp>
      <p:sp>
        <p:nvSpPr>
          <p:cNvPr id="15" name="Rectangle 14"/>
          <p:cNvSpPr/>
          <p:nvPr/>
        </p:nvSpPr>
        <p:spPr>
          <a:xfrm>
            <a:off x="2219" y="-1628"/>
            <a:ext cx="4572000" cy="2190750"/>
          </a:xfrm>
          <a:prstGeom prst="rect">
            <a:avLst/>
          </a:prstGeom>
          <a:noFill/>
          <a:ln w="19050" cmpd="sng">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26" name="Content Placeholder 4"/>
          <p:cNvSpPr txBox="1">
            <a:spLocks/>
          </p:cNvSpPr>
          <p:nvPr/>
        </p:nvSpPr>
        <p:spPr>
          <a:xfrm>
            <a:off x="4970332" y="3528093"/>
            <a:ext cx="474663" cy="638903"/>
          </a:xfrm>
          <a:prstGeom prst="rect">
            <a:avLst/>
          </a:prstGeom>
        </p:spPr>
        <p:txBody>
          <a:bodyPr vert="horz" lIns="0" tIns="0" rIns="0" bIns="0" rtlCol="0">
            <a:noAutofit/>
          </a:bodyPr>
          <a:lstStyle>
            <a:lvl1pPr marL="0" indent="0" algn="l" defTabSz="457200" rtl="0" eaLnBrk="1" latinLnBrk="0" hangingPunct="1">
              <a:lnSpc>
                <a:spcPct val="100000"/>
              </a:lnSpc>
              <a:spcBef>
                <a:spcPts val="1000"/>
              </a:spcBef>
              <a:spcAft>
                <a:spcPts val="600"/>
              </a:spcAft>
              <a:buFont typeface="Arial"/>
              <a:buNone/>
              <a:defRPr sz="1800" kern="1200">
                <a:solidFill>
                  <a:srgbClr val="FFFFFF"/>
                </a:solidFill>
                <a:latin typeface="Roboto regulier"/>
                <a:ea typeface="+mn-ea"/>
                <a:cs typeface="Roboto"/>
              </a:defRPr>
            </a:lvl1pPr>
            <a:lvl2pPr marL="177800" indent="-177800" algn="l" defTabSz="457200" rtl="0" eaLnBrk="1" latinLnBrk="0" hangingPunct="1">
              <a:lnSpc>
                <a:spcPct val="110000"/>
              </a:lnSpc>
              <a:spcBef>
                <a:spcPts val="500"/>
              </a:spcBef>
              <a:spcAft>
                <a:spcPts val="500"/>
              </a:spcAft>
              <a:buFont typeface="Arial"/>
              <a:buNone/>
              <a:tabLst/>
              <a:defRPr lang="fr-CA" sz="1400" kern="1200" dirty="0" smtClean="0">
                <a:solidFill>
                  <a:srgbClr val="FFFFFF"/>
                </a:solidFill>
                <a:latin typeface="Roboto Light" panose="02000000000000000000" pitchFamily="2" charset="0"/>
                <a:ea typeface="+mn-ea"/>
                <a:cs typeface="Roboto Light" panose="02000000000000000000" pitchFamily="2" charset="0"/>
              </a:defRPr>
            </a:lvl2pPr>
            <a:lvl3pPr marL="180975" indent="-180975" algn="l" defTabSz="457200" rtl="0" eaLnBrk="1" latinLnBrk="0" hangingPunct="1">
              <a:lnSpc>
                <a:spcPct val="110000"/>
              </a:lnSpc>
              <a:spcBef>
                <a:spcPts val="500"/>
              </a:spcBef>
              <a:spcAft>
                <a:spcPts val="500"/>
              </a:spcAft>
              <a:buFont typeface="Roboto Light" panose="02000000000000000000" pitchFamily="2" charset="0"/>
              <a:buChar char="–"/>
              <a:defRPr sz="1400" kern="1200">
                <a:solidFill>
                  <a:srgbClr val="FFFFFF"/>
                </a:solidFill>
                <a:latin typeface="Roboto Light" panose="02000000000000000000" pitchFamily="2" charset="0"/>
                <a:ea typeface="+mn-ea"/>
                <a:cs typeface="Roboto Light" panose="02000000000000000000" pitchFamily="2" charset="0"/>
              </a:defRPr>
            </a:lvl3pPr>
            <a:lvl4pPr marL="355600" indent="-152400" algn="l" defTabSz="457200" rtl="0" eaLnBrk="1" latinLnBrk="0" hangingPunct="1">
              <a:lnSpc>
                <a:spcPct val="110000"/>
              </a:lnSpc>
              <a:spcBef>
                <a:spcPts val="300"/>
              </a:spcBef>
              <a:spcAft>
                <a:spcPts val="300"/>
              </a:spcAft>
              <a:buFont typeface="Roboto Light" panose="02000000000000000000" pitchFamily="2" charset="0"/>
              <a:buChar char="–"/>
              <a:defRPr sz="1200" kern="1200">
                <a:solidFill>
                  <a:srgbClr val="FFFFFF"/>
                </a:solidFill>
                <a:latin typeface="Roboto Light" panose="02000000000000000000" pitchFamily="2" charset="0"/>
                <a:ea typeface="+mn-ea"/>
                <a:cs typeface="Roboto Light" panose="02000000000000000000" pitchFamily="2" charset="0"/>
              </a:defRPr>
            </a:lvl4pPr>
            <a:lvl5pPr marL="342900" indent="-342900" algn="l" defTabSz="457200"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4" indent="0" algn="l" defTabSz="457200" rtl="0" eaLnBrk="1" fontAlgn="auto" latinLnBrk="0" hangingPunct="1">
              <a:lnSpc>
                <a:spcPct val="100000"/>
              </a:lnSpc>
              <a:spcBef>
                <a:spcPts val="0"/>
              </a:spcBef>
              <a:spcAft>
                <a:spcPts val="7300"/>
              </a:spcAft>
              <a:buClrTx/>
              <a:buSzPct val="200000"/>
              <a:buFont typeface="Wingdings" charset="2"/>
              <a:buNone/>
              <a:tabLst/>
              <a:defRPr/>
            </a:pPr>
            <a:r>
              <a:rPr kumimoji="0" lang="en-US" sz="4800" b="0" i="0" u="none" strike="noStrike" kern="1200" cap="none" spc="0" normalizeH="0" baseline="0" noProof="0" dirty="0">
                <a:ln>
                  <a:noFill/>
                </a:ln>
                <a:solidFill>
                  <a:srgbClr val="FFFF13"/>
                </a:solidFill>
                <a:effectLst/>
                <a:uLnTx/>
                <a:uFillTx/>
                <a:latin typeface="Roboto Light" panose="02000000000000000000" pitchFamily="2" charset="0"/>
                <a:ea typeface="+mn-ea"/>
                <a:cs typeface="Roboto Light" panose="02000000000000000000" pitchFamily="2" charset="0"/>
              </a:rPr>
              <a:t>4</a:t>
            </a:r>
          </a:p>
        </p:txBody>
      </p:sp>
      <p:pic>
        <p:nvPicPr>
          <p:cNvPr id="22" name="Picture 21">
            <a:extLst>
              <a:ext uri="{FF2B5EF4-FFF2-40B4-BE49-F238E27FC236}">
                <a16:creationId xmlns:a16="http://schemas.microsoft.com/office/drawing/2014/main" id="{A6EF7436-3671-3140-9B01-D564A88B36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9351" y="180399"/>
            <a:ext cx="5048947" cy="2069677"/>
          </a:xfrm>
          <a:prstGeom prst="rect">
            <a:avLst/>
          </a:prstGeom>
        </p:spPr>
      </p:pic>
      <p:sp>
        <p:nvSpPr>
          <p:cNvPr id="10" name="Content Placeholder 4"/>
          <p:cNvSpPr txBox="1">
            <a:spLocks/>
          </p:cNvSpPr>
          <p:nvPr/>
        </p:nvSpPr>
        <p:spPr>
          <a:xfrm>
            <a:off x="11214" y="0"/>
            <a:ext cx="4572000" cy="2162378"/>
          </a:xfrm>
          <a:prstGeom prst="rect">
            <a:avLst/>
          </a:prstGeom>
          <a:solidFill>
            <a:schemeClr val="tx1">
              <a:alpha val="30000"/>
            </a:schemeClr>
          </a:solidFill>
        </p:spPr>
        <p:txBody>
          <a:bodyPr vert="horz" lIns="936000" tIns="45720" rIns="72000" bIns="45720" rtlCol="0" anchor="ctr" anchorCtr="0"/>
          <a:lstStyle>
            <a:defPPr>
              <a:defRPr lang="en-US"/>
            </a:defPPr>
            <a:lvl1pPr marL="0" algn="l" defTabSz="457200" rtl="0" eaLnBrk="1" latinLnBrk="0" hangingPunct="1">
              <a:defRPr sz="1000" kern="1200">
                <a:solidFill>
                  <a:schemeClr val="bg1">
                    <a:lumMod val="6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400" b="0" i="0" u="none" strike="noStrike" kern="1200" cap="none" spc="0" normalizeH="0" baseline="0" noProof="0" dirty="0">
              <a:ln>
                <a:noFill/>
              </a:ln>
              <a:solidFill>
                <a:prstClr val="white"/>
              </a:solidFill>
              <a:effectLst/>
              <a:uLnTx/>
              <a:uFillTx/>
              <a:latin typeface="Roboto" panose="02000000000000000000"/>
              <a:ea typeface="+mn-ea"/>
              <a:cs typeface="+mn-cs"/>
            </a:endParaRPr>
          </a:p>
        </p:txBody>
      </p:sp>
      <p:sp>
        <p:nvSpPr>
          <p:cNvPr id="13" name="Content Placeholder 4"/>
          <p:cNvSpPr txBox="1">
            <a:spLocks/>
          </p:cNvSpPr>
          <p:nvPr/>
        </p:nvSpPr>
        <p:spPr>
          <a:xfrm>
            <a:off x="11214" y="2950388"/>
            <a:ext cx="4572000" cy="2194560"/>
          </a:xfrm>
          <a:prstGeom prst="rect">
            <a:avLst/>
          </a:prstGeom>
          <a:solidFill>
            <a:schemeClr val="tx1">
              <a:alpha val="55000"/>
            </a:schemeClr>
          </a:solidFill>
        </p:spPr>
        <p:txBody>
          <a:bodyPr vert="horz" lIns="936000" tIns="45718" rIns="72000" bIns="45718" rtlCol="0" anchor="ctr" anchorCtr="0">
            <a:noAutofit/>
          </a:bodyPr>
          <a:lstStyle>
            <a:defPPr>
              <a:defRPr lang="fr-FR"/>
            </a:defPPr>
            <a:lvl1pPr indent="0" algn="ctr">
              <a:spcBef>
                <a:spcPct val="20000"/>
              </a:spcBef>
              <a:buFont typeface="Arial" pitchFamily="34" charset="0"/>
              <a:buNone/>
              <a:defRPr b="1" cap="all">
                <a:solidFill>
                  <a:schemeClr val="bg1"/>
                </a:solidFill>
              </a:defRPr>
            </a:lvl1pPr>
            <a:lvl2pPr marL="0" indent="0">
              <a:spcBef>
                <a:spcPct val="20000"/>
              </a:spcBef>
              <a:buFont typeface="Arial" pitchFamily="34" charset="0"/>
              <a:buNone/>
              <a:defRPr sz="1600">
                <a:solidFill>
                  <a:schemeClr val="tx1">
                    <a:lumMod val="75000"/>
                    <a:lumOff val="25000"/>
                  </a:schemeClr>
                </a:solidFill>
              </a:defRPr>
            </a:lvl2pPr>
            <a:lvl3pPr marL="177800" indent="-177800">
              <a:spcBef>
                <a:spcPct val="20000"/>
              </a:spcBef>
              <a:buFont typeface="Arial" pitchFamily="34" charset="0"/>
              <a:buChar char="•"/>
              <a:tabLst/>
              <a:defRPr sz="1600">
                <a:solidFill>
                  <a:schemeClr val="tx1">
                    <a:lumMod val="75000"/>
                    <a:lumOff val="25000"/>
                  </a:schemeClr>
                </a:solidFill>
              </a:defRPr>
            </a:lvl3pPr>
            <a:lvl4pPr marL="414338" indent="-185738">
              <a:spcBef>
                <a:spcPct val="20000"/>
              </a:spcBef>
              <a:buFont typeface="Arial" pitchFamily="34" charset="0"/>
              <a:buChar char="–"/>
              <a:tabLst/>
              <a:defRPr sz="1400">
                <a:solidFill>
                  <a:schemeClr val="tx1">
                    <a:lumMod val="75000"/>
                    <a:lumOff val="25000"/>
                  </a:schemeClr>
                </a:solidFill>
              </a:defRPr>
            </a:lvl4pPr>
            <a:lvl5pPr marL="2057400" indent="-228600">
              <a:spcBef>
                <a:spcPct val="20000"/>
              </a:spcBef>
              <a:buFont typeface="Arial" pitchFamily="34" charset="0"/>
              <a:buChar char="»"/>
              <a:defRPr sz="1600">
                <a:solidFill>
                  <a:schemeClr val="tx1">
                    <a:lumMod val="75000"/>
                    <a:lumOff val="25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4" indent="0" algn="l" defTabSz="457200" rtl="0" eaLnBrk="1" fontAlgn="auto" latinLnBrk="0" hangingPunct="1">
              <a:lnSpc>
                <a:spcPct val="100000"/>
              </a:lnSpc>
              <a:spcBef>
                <a:spcPts val="624"/>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white"/>
                </a:solidFill>
                <a:effectLst/>
                <a:uLnTx/>
                <a:uFillTx/>
                <a:latin typeface="Roboto" panose="02000000000000000000"/>
                <a:ea typeface="+mn-ea"/>
                <a:cs typeface="Roboto"/>
              </a:rPr>
              <a:t>Get a multidimensional view </a:t>
            </a:r>
            <a:br>
              <a:rPr kumimoji="0" lang="en-US" sz="1600" b="0" i="0" u="none" strike="noStrike" kern="1200" cap="none" spc="0" normalizeH="0" baseline="0" noProof="0" dirty="0">
                <a:ln>
                  <a:noFill/>
                </a:ln>
                <a:solidFill>
                  <a:prstClr val="white"/>
                </a:solidFill>
                <a:effectLst/>
                <a:uLnTx/>
                <a:uFillTx/>
                <a:latin typeface="Roboto" panose="02000000000000000000"/>
                <a:ea typeface="+mn-ea"/>
                <a:cs typeface="Roboto"/>
              </a:rPr>
            </a:br>
            <a:r>
              <a:rPr kumimoji="0" lang="en-US" sz="1600" b="0" i="0" u="none" strike="noStrike" kern="1200" cap="none" spc="0" normalizeH="0" baseline="0" noProof="0" dirty="0">
                <a:ln>
                  <a:noFill/>
                </a:ln>
                <a:solidFill>
                  <a:prstClr val="white"/>
                </a:solidFill>
                <a:effectLst/>
                <a:uLnTx/>
                <a:uFillTx/>
                <a:latin typeface="Roboto" panose="02000000000000000000"/>
                <a:ea typeface="+mn-ea"/>
                <a:cs typeface="Roboto"/>
              </a:rPr>
              <a:t>of the network environment.</a:t>
            </a:r>
            <a:r>
              <a:rPr kumimoji="0" lang="fr-CA" sz="1600" b="0" i="0" u="none" strike="noStrike" kern="1200" cap="none" spc="0" normalizeH="0" baseline="0" noProof="0" dirty="0">
                <a:ln>
                  <a:noFill/>
                </a:ln>
                <a:solidFill>
                  <a:prstClr val="white"/>
                </a:solidFill>
                <a:effectLst/>
                <a:uLnTx/>
                <a:uFillTx/>
                <a:latin typeface="Roboto" panose="02000000000000000000"/>
                <a:ea typeface="+mn-ea"/>
                <a:cs typeface="Roboto"/>
              </a:rPr>
              <a:t> </a:t>
            </a:r>
          </a:p>
          <a:p>
            <a:pPr marL="0" marR="0" lvl="4" indent="0" algn="l" defTabSz="457200" rtl="0" eaLnBrk="1" fontAlgn="auto" latinLnBrk="0" hangingPunct="1">
              <a:lnSpc>
                <a:spcPct val="100000"/>
              </a:lnSpc>
              <a:spcBef>
                <a:spcPts val="624"/>
              </a:spcBef>
              <a:spcAft>
                <a:spcPts val="0"/>
              </a:spcAft>
              <a:buClrTx/>
              <a:buSzTx/>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latin typeface="Roboto" panose="02000000000000000000"/>
                <a:ea typeface="+mn-ea"/>
                <a:cs typeface="+mn-cs"/>
              </a:rPr>
              <a:t>End-to-end,</a:t>
            </a:r>
            <a:r>
              <a:rPr kumimoji="0" lang="en-US" sz="1400" b="0" i="0" u="none" strike="noStrike" kern="1200" cap="none" spc="0" normalizeH="0" noProof="0" dirty="0">
                <a:ln>
                  <a:noFill/>
                </a:ln>
                <a:solidFill>
                  <a:prstClr val="white"/>
                </a:solidFill>
                <a:effectLst/>
                <a:uLnTx/>
                <a:uFillTx/>
                <a:latin typeface="Roboto" panose="02000000000000000000"/>
                <a:ea typeface="+mn-ea"/>
                <a:cs typeface="+mn-cs"/>
              </a:rPr>
              <a:t> real-time </a:t>
            </a:r>
            <a:r>
              <a:rPr kumimoji="0" lang="en-US" sz="1400" b="0" i="0" u="none" strike="noStrike" kern="1200" cap="none" spc="0" normalizeH="0" baseline="0" noProof="0" dirty="0">
                <a:ln>
                  <a:noFill/>
                </a:ln>
                <a:solidFill>
                  <a:prstClr val="white"/>
                </a:solidFill>
                <a:effectLst/>
                <a:uLnTx/>
                <a:uFillTx/>
                <a:latin typeface="Roboto" panose="02000000000000000000"/>
                <a:ea typeface="+mn-ea"/>
                <a:cs typeface="+mn-cs"/>
              </a:rPr>
              <a:t>analytics</a:t>
            </a:r>
          </a:p>
        </p:txBody>
      </p:sp>
      <p:sp>
        <p:nvSpPr>
          <p:cNvPr id="25" name="Content Placeholder 4"/>
          <p:cNvSpPr txBox="1">
            <a:spLocks/>
          </p:cNvSpPr>
          <p:nvPr/>
        </p:nvSpPr>
        <p:spPr>
          <a:xfrm>
            <a:off x="447556" y="3518365"/>
            <a:ext cx="474663" cy="638903"/>
          </a:xfrm>
          <a:prstGeom prst="rect">
            <a:avLst/>
          </a:prstGeom>
        </p:spPr>
        <p:txBody>
          <a:bodyPr vert="horz" lIns="0" tIns="0" rIns="0" bIns="0" rtlCol="0">
            <a:noAutofit/>
          </a:bodyPr>
          <a:lstStyle>
            <a:lvl1pPr marL="0" indent="0" algn="l" defTabSz="457200" rtl="0" eaLnBrk="1" latinLnBrk="0" hangingPunct="1">
              <a:lnSpc>
                <a:spcPct val="100000"/>
              </a:lnSpc>
              <a:spcBef>
                <a:spcPts val="1000"/>
              </a:spcBef>
              <a:spcAft>
                <a:spcPts val="600"/>
              </a:spcAft>
              <a:buFont typeface="Arial"/>
              <a:buNone/>
              <a:defRPr sz="1800" kern="1200">
                <a:solidFill>
                  <a:srgbClr val="FFFFFF"/>
                </a:solidFill>
                <a:latin typeface="Roboto regulier"/>
                <a:ea typeface="+mn-ea"/>
                <a:cs typeface="Roboto"/>
              </a:defRPr>
            </a:lvl1pPr>
            <a:lvl2pPr marL="177800" indent="-177800" algn="l" defTabSz="457200" rtl="0" eaLnBrk="1" latinLnBrk="0" hangingPunct="1">
              <a:lnSpc>
                <a:spcPct val="110000"/>
              </a:lnSpc>
              <a:spcBef>
                <a:spcPts val="500"/>
              </a:spcBef>
              <a:spcAft>
                <a:spcPts val="500"/>
              </a:spcAft>
              <a:buFont typeface="Arial"/>
              <a:buNone/>
              <a:tabLst/>
              <a:defRPr lang="fr-CA" sz="1400" kern="1200" dirty="0" smtClean="0">
                <a:solidFill>
                  <a:srgbClr val="FFFFFF"/>
                </a:solidFill>
                <a:latin typeface="Roboto Light" panose="02000000000000000000" pitchFamily="2" charset="0"/>
                <a:ea typeface="+mn-ea"/>
                <a:cs typeface="Roboto Light" panose="02000000000000000000" pitchFamily="2" charset="0"/>
              </a:defRPr>
            </a:lvl2pPr>
            <a:lvl3pPr marL="180975" indent="-180975" algn="l" defTabSz="457200" rtl="0" eaLnBrk="1" latinLnBrk="0" hangingPunct="1">
              <a:lnSpc>
                <a:spcPct val="110000"/>
              </a:lnSpc>
              <a:spcBef>
                <a:spcPts val="500"/>
              </a:spcBef>
              <a:spcAft>
                <a:spcPts val="500"/>
              </a:spcAft>
              <a:buFont typeface="Roboto Light" panose="02000000000000000000" pitchFamily="2" charset="0"/>
              <a:buChar char="–"/>
              <a:defRPr sz="1400" kern="1200">
                <a:solidFill>
                  <a:srgbClr val="FFFFFF"/>
                </a:solidFill>
                <a:latin typeface="Roboto Light" panose="02000000000000000000" pitchFamily="2" charset="0"/>
                <a:ea typeface="+mn-ea"/>
                <a:cs typeface="Roboto Light" panose="02000000000000000000" pitchFamily="2" charset="0"/>
              </a:defRPr>
            </a:lvl3pPr>
            <a:lvl4pPr marL="355600" indent="-152400" algn="l" defTabSz="457200" rtl="0" eaLnBrk="1" latinLnBrk="0" hangingPunct="1">
              <a:lnSpc>
                <a:spcPct val="110000"/>
              </a:lnSpc>
              <a:spcBef>
                <a:spcPts val="300"/>
              </a:spcBef>
              <a:spcAft>
                <a:spcPts val="300"/>
              </a:spcAft>
              <a:buFont typeface="Roboto Light" panose="02000000000000000000" pitchFamily="2" charset="0"/>
              <a:buChar char="–"/>
              <a:defRPr sz="1200" kern="1200">
                <a:solidFill>
                  <a:srgbClr val="FFFFFF"/>
                </a:solidFill>
                <a:latin typeface="Roboto Light" panose="02000000000000000000" pitchFamily="2" charset="0"/>
                <a:ea typeface="+mn-ea"/>
                <a:cs typeface="Roboto Light" panose="02000000000000000000" pitchFamily="2" charset="0"/>
              </a:defRPr>
            </a:lvl4pPr>
            <a:lvl5pPr marL="342900" indent="-342900" algn="l" defTabSz="457200"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4" indent="0" algn="l" defTabSz="457200" rtl="0" eaLnBrk="1" fontAlgn="auto" latinLnBrk="0" hangingPunct="1">
              <a:lnSpc>
                <a:spcPct val="100000"/>
              </a:lnSpc>
              <a:spcBef>
                <a:spcPts val="0"/>
              </a:spcBef>
              <a:spcAft>
                <a:spcPts val="7300"/>
              </a:spcAft>
              <a:buClrTx/>
              <a:buSzPct val="200000"/>
              <a:buFont typeface="Wingdings" charset="2"/>
              <a:buNone/>
              <a:tabLst/>
              <a:defRPr/>
            </a:pPr>
            <a:r>
              <a:rPr kumimoji="0" lang="en-US" sz="4800" b="0" i="0" u="none" strike="noStrike" kern="1200" cap="none" spc="0" normalizeH="0" baseline="0" noProof="0" dirty="0">
                <a:ln>
                  <a:noFill/>
                </a:ln>
                <a:solidFill>
                  <a:srgbClr val="FFFF13"/>
                </a:solidFill>
                <a:effectLst/>
                <a:uLnTx/>
                <a:uFillTx/>
                <a:latin typeface="Roboto Light" panose="02000000000000000000" pitchFamily="2" charset="0"/>
                <a:ea typeface="+mn-ea"/>
                <a:cs typeface="Roboto Light" panose="02000000000000000000" pitchFamily="2" charset="0"/>
              </a:rPr>
              <a:t>3</a:t>
            </a:r>
          </a:p>
        </p:txBody>
      </p:sp>
      <p:sp>
        <p:nvSpPr>
          <p:cNvPr id="21" name="Content Placeholder 4"/>
          <p:cNvSpPr txBox="1">
            <a:spLocks/>
          </p:cNvSpPr>
          <p:nvPr/>
        </p:nvSpPr>
        <p:spPr>
          <a:xfrm>
            <a:off x="482996" y="406963"/>
            <a:ext cx="474663" cy="638903"/>
          </a:xfrm>
          <a:prstGeom prst="rect">
            <a:avLst/>
          </a:prstGeom>
        </p:spPr>
        <p:txBody>
          <a:bodyPr vert="horz" lIns="0" tIns="0" rIns="0" bIns="0" rtlCol="0">
            <a:noAutofit/>
          </a:bodyPr>
          <a:lstStyle>
            <a:lvl1pPr marL="0" indent="0" algn="l" defTabSz="457200" rtl="0" eaLnBrk="1" latinLnBrk="0" hangingPunct="1">
              <a:lnSpc>
                <a:spcPct val="100000"/>
              </a:lnSpc>
              <a:spcBef>
                <a:spcPts val="1000"/>
              </a:spcBef>
              <a:spcAft>
                <a:spcPts val="600"/>
              </a:spcAft>
              <a:buFont typeface="Arial"/>
              <a:buNone/>
              <a:defRPr sz="1800" kern="1200">
                <a:solidFill>
                  <a:srgbClr val="FFFFFF"/>
                </a:solidFill>
                <a:latin typeface="Roboto regulier"/>
                <a:ea typeface="+mn-ea"/>
                <a:cs typeface="Roboto"/>
              </a:defRPr>
            </a:lvl1pPr>
            <a:lvl2pPr marL="177800" indent="-177800" algn="l" defTabSz="457200" rtl="0" eaLnBrk="1" latinLnBrk="0" hangingPunct="1">
              <a:lnSpc>
                <a:spcPct val="110000"/>
              </a:lnSpc>
              <a:spcBef>
                <a:spcPts val="500"/>
              </a:spcBef>
              <a:spcAft>
                <a:spcPts val="500"/>
              </a:spcAft>
              <a:buFont typeface="Arial"/>
              <a:buNone/>
              <a:tabLst/>
              <a:defRPr lang="fr-CA" sz="1400" kern="1200" dirty="0" smtClean="0">
                <a:solidFill>
                  <a:srgbClr val="FFFFFF"/>
                </a:solidFill>
                <a:latin typeface="Roboto Light" panose="02000000000000000000" pitchFamily="2" charset="0"/>
                <a:ea typeface="+mn-ea"/>
                <a:cs typeface="Roboto Light" panose="02000000000000000000" pitchFamily="2" charset="0"/>
              </a:defRPr>
            </a:lvl2pPr>
            <a:lvl3pPr marL="180975" indent="-180975" algn="l" defTabSz="457200" rtl="0" eaLnBrk="1" latinLnBrk="0" hangingPunct="1">
              <a:lnSpc>
                <a:spcPct val="110000"/>
              </a:lnSpc>
              <a:spcBef>
                <a:spcPts val="500"/>
              </a:spcBef>
              <a:spcAft>
                <a:spcPts val="500"/>
              </a:spcAft>
              <a:buFont typeface="Roboto Light" panose="02000000000000000000" pitchFamily="2" charset="0"/>
              <a:buChar char="–"/>
              <a:defRPr sz="1400" kern="1200">
                <a:solidFill>
                  <a:srgbClr val="FFFFFF"/>
                </a:solidFill>
                <a:latin typeface="Roboto Light" panose="02000000000000000000" pitchFamily="2" charset="0"/>
                <a:ea typeface="+mn-ea"/>
                <a:cs typeface="Roboto Light" panose="02000000000000000000" pitchFamily="2" charset="0"/>
              </a:defRPr>
            </a:lvl3pPr>
            <a:lvl4pPr marL="355600" indent="-152400" algn="l" defTabSz="457200" rtl="0" eaLnBrk="1" latinLnBrk="0" hangingPunct="1">
              <a:lnSpc>
                <a:spcPct val="110000"/>
              </a:lnSpc>
              <a:spcBef>
                <a:spcPts val="300"/>
              </a:spcBef>
              <a:spcAft>
                <a:spcPts val="300"/>
              </a:spcAft>
              <a:buFont typeface="Roboto Light" panose="02000000000000000000" pitchFamily="2" charset="0"/>
              <a:buChar char="–"/>
              <a:defRPr sz="1200" kern="1200">
                <a:solidFill>
                  <a:srgbClr val="FFFFFF"/>
                </a:solidFill>
                <a:latin typeface="Roboto Light" panose="02000000000000000000" pitchFamily="2" charset="0"/>
                <a:ea typeface="+mn-ea"/>
                <a:cs typeface="Roboto Light" panose="02000000000000000000" pitchFamily="2" charset="0"/>
              </a:defRPr>
            </a:lvl4pPr>
            <a:lvl5pPr marL="342900" indent="-342900" algn="l" defTabSz="457200"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4" indent="0" algn="l" defTabSz="457200" rtl="0" eaLnBrk="1" fontAlgn="auto" latinLnBrk="0" hangingPunct="1">
              <a:lnSpc>
                <a:spcPct val="100000"/>
              </a:lnSpc>
              <a:spcBef>
                <a:spcPts val="0"/>
              </a:spcBef>
              <a:spcAft>
                <a:spcPts val="7300"/>
              </a:spcAft>
              <a:buClrTx/>
              <a:buSzPct val="200000"/>
              <a:buFont typeface="Wingdings" charset="2"/>
              <a:buNone/>
              <a:tabLst/>
              <a:defRPr/>
            </a:pPr>
            <a:r>
              <a:rPr kumimoji="0" lang="en-US" sz="4800" b="0" i="0" u="none" strike="noStrike" kern="1200" cap="none" spc="0" normalizeH="0" baseline="0" noProof="0" dirty="0">
                <a:ln>
                  <a:noFill/>
                </a:ln>
                <a:solidFill>
                  <a:srgbClr val="FFFF13"/>
                </a:solidFill>
                <a:effectLst/>
                <a:uLnTx/>
                <a:uFillTx/>
                <a:latin typeface="Roboto Light" panose="02000000000000000000" pitchFamily="2" charset="0"/>
                <a:ea typeface="+mn-ea"/>
                <a:cs typeface="Roboto Light" panose="02000000000000000000" pitchFamily="2" charset="0"/>
              </a:rPr>
              <a:t>1</a:t>
            </a:r>
          </a:p>
        </p:txBody>
      </p:sp>
      <p:sp>
        <p:nvSpPr>
          <p:cNvPr id="11" name="Content Placeholder 4"/>
          <p:cNvSpPr txBox="1">
            <a:spLocks/>
          </p:cNvSpPr>
          <p:nvPr/>
        </p:nvSpPr>
        <p:spPr>
          <a:xfrm>
            <a:off x="4568193" y="-10095"/>
            <a:ext cx="4567899" cy="2178825"/>
          </a:xfrm>
          <a:prstGeom prst="rect">
            <a:avLst/>
          </a:prstGeom>
          <a:solidFill>
            <a:schemeClr val="tx1">
              <a:alpha val="36000"/>
            </a:schemeClr>
          </a:solidFill>
        </p:spPr>
        <p:txBody>
          <a:bodyPr vert="horz" lIns="936000" tIns="45718" rIns="72000" bIns="45718" rtlCol="0" anchor="ctr" anchorCtr="0">
            <a:noAutofit/>
          </a:bodyPr>
          <a:lstStyle>
            <a:lvl1pPr marL="0" indent="0" algn="l" defTabSz="914400" rtl="0" eaLnBrk="1" latinLnBrk="0" hangingPunct="1">
              <a:spcBef>
                <a:spcPct val="20000"/>
              </a:spcBef>
              <a:buFont typeface="Arial" pitchFamily="34" charset="0"/>
              <a:buNone/>
              <a:defRPr sz="1800" b="1" kern="1200" cap="all">
                <a:solidFill>
                  <a:schemeClr val="accent1"/>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75000"/>
                    <a:lumOff val="25000"/>
                  </a:schemeClr>
                </a:solidFill>
                <a:latin typeface="+mn-lt"/>
                <a:ea typeface="+mn-ea"/>
                <a:cs typeface="+mn-cs"/>
              </a:defRPr>
            </a:lvl2pPr>
            <a:lvl3pPr marL="177800" indent="-177800" algn="l" defTabSz="914400" rtl="0" eaLnBrk="1" latinLnBrk="0" hangingPunct="1">
              <a:spcBef>
                <a:spcPct val="20000"/>
              </a:spcBef>
              <a:buFont typeface="Arial" pitchFamily="34" charset="0"/>
              <a:buChar char="•"/>
              <a:tabLst/>
              <a:defRPr sz="1600" kern="1200">
                <a:solidFill>
                  <a:schemeClr val="tx1">
                    <a:lumMod val="75000"/>
                    <a:lumOff val="25000"/>
                  </a:schemeClr>
                </a:solidFill>
                <a:latin typeface="+mn-lt"/>
                <a:ea typeface="+mn-ea"/>
                <a:cs typeface="+mn-cs"/>
              </a:defRPr>
            </a:lvl3pPr>
            <a:lvl4pPr marL="414338" indent="-185738" algn="l" defTabSz="914400" rtl="0" eaLnBrk="1" latinLnBrk="0" hangingPunct="1">
              <a:spcBef>
                <a:spcPct val="20000"/>
              </a:spcBef>
              <a:buFont typeface="Arial" pitchFamily="34" charset="0"/>
              <a:buChar char="–"/>
              <a:tabLst/>
              <a:defRPr sz="1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24"/>
              </a:spcBef>
              <a:spcAft>
                <a:spcPts val="0"/>
              </a:spcAft>
              <a:buClrTx/>
              <a:buSzTx/>
              <a:buFont typeface="Arial" pitchFamily="34" charset="0"/>
              <a:buNone/>
              <a:tabLst/>
              <a:defRPr/>
            </a:pPr>
            <a:endParaRPr kumimoji="0" lang="en-CA" sz="1400" b="0" i="0" u="none" strike="noStrike" kern="1200" cap="none" spc="0" normalizeH="0" baseline="0" noProof="0" dirty="0">
              <a:ln>
                <a:noFill/>
              </a:ln>
              <a:solidFill>
                <a:prstClr val="white"/>
              </a:solidFill>
              <a:effectLst/>
              <a:uLnTx/>
              <a:uFillTx/>
              <a:latin typeface="Roboto"/>
              <a:ea typeface="+mn-ea"/>
              <a:cs typeface="+mn-cs"/>
            </a:endParaRPr>
          </a:p>
        </p:txBody>
      </p:sp>
      <p:sp>
        <p:nvSpPr>
          <p:cNvPr id="23" name="Content Placeholder 4"/>
          <p:cNvSpPr txBox="1">
            <a:spLocks/>
          </p:cNvSpPr>
          <p:nvPr/>
        </p:nvSpPr>
        <p:spPr>
          <a:xfrm>
            <a:off x="4970332" y="406963"/>
            <a:ext cx="474663" cy="638903"/>
          </a:xfrm>
          <a:prstGeom prst="rect">
            <a:avLst/>
          </a:prstGeom>
        </p:spPr>
        <p:txBody>
          <a:bodyPr vert="horz" lIns="0" tIns="0" rIns="0" bIns="0" rtlCol="0">
            <a:noAutofit/>
          </a:bodyPr>
          <a:lstStyle>
            <a:lvl1pPr marL="0" indent="0" algn="l" defTabSz="457200" rtl="0" eaLnBrk="1" latinLnBrk="0" hangingPunct="1">
              <a:lnSpc>
                <a:spcPct val="100000"/>
              </a:lnSpc>
              <a:spcBef>
                <a:spcPts val="1000"/>
              </a:spcBef>
              <a:spcAft>
                <a:spcPts val="600"/>
              </a:spcAft>
              <a:buFont typeface="Arial"/>
              <a:buNone/>
              <a:defRPr sz="1800" kern="1200">
                <a:solidFill>
                  <a:srgbClr val="FFFFFF"/>
                </a:solidFill>
                <a:latin typeface="Roboto regulier"/>
                <a:ea typeface="+mn-ea"/>
                <a:cs typeface="Roboto"/>
              </a:defRPr>
            </a:lvl1pPr>
            <a:lvl2pPr marL="177800" indent="-177800" algn="l" defTabSz="457200" rtl="0" eaLnBrk="1" latinLnBrk="0" hangingPunct="1">
              <a:lnSpc>
                <a:spcPct val="110000"/>
              </a:lnSpc>
              <a:spcBef>
                <a:spcPts val="500"/>
              </a:spcBef>
              <a:spcAft>
                <a:spcPts val="500"/>
              </a:spcAft>
              <a:buFont typeface="Arial"/>
              <a:buNone/>
              <a:tabLst/>
              <a:defRPr lang="fr-CA" sz="1400" kern="1200" dirty="0" smtClean="0">
                <a:solidFill>
                  <a:srgbClr val="FFFFFF"/>
                </a:solidFill>
                <a:latin typeface="Roboto Light" panose="02000000000000000000" pitchFamily="2" charset="0"/>
                <a:ea typeface="+mn-ea"/>
                <a:cs typeface="Roboto Light" panose="02000000000000000000" pitchFamily="2" charset="0"/>
              </a:defRPr>
            </a:lvl2pPr>
            <a:lvl3pPr marL="180975" indent="-180975" algn="l" defTabSz="457200" rtl="0" eaLnBrk="1" latinLnBrk="0" hangingPunct="1">
              <a:lnSpc>
                <a:spcPct val="110000"/>
              </a:lnSpc>
              <a:spcBef>
                <a:spcPts val="500"/>
              </a:spcBef>
              <a:spcAft>
                <a:spcPts val="500"/>
              </a:spcAft>
              <a:buFont typeface="Roboto Light" panose="02000000000000000000" pitchFamily="2" charset="0"/>
              <a:buChar char="–"/>
              <a:defRPr sz="1400" kern="1200">
                <a:solidFill>
                  <a:srgbClr val="FFFFFF"/>
                </a:solidFill>
                <a:latin typeface="Roboto Light" panose="02000000000000000000" pitchFamily="2" charset="0"/>
                <a:ea typeface="+mn-ea"/>
                <a:cs typeface="Roboto Light" panose="02000000000000000000" pitchFamily="2" charset="0"/>
              </a:defRPr>
            </a:lvl3pPr>
            <a:lvl4pPr marL="355600" indent="-152400" algn="l" defTabSz="457200" rtl="0" eaLnBrk="1" latinLnBrk="0" hangingPunct="1">
              <a:lnSpc>
                <a:spcPct val="110000"/>
              </a:lnSpc>
              <a:spcBef>
                <a:spcPts val="300"/>
              </a:spcBef>
              <a:spcAft>
                <a:spcPts val="300"/>
              </a:spcAft>
              <a:buFont typeface="Roboto Light" panose="02000000000000000000" pitchFamily="2" charset="0"/>
              <a:buChar char="–"/>
              <a:defRPr sz="1200" kern="1200">
                <a:solidFill>
                  <a:srgbClr val="FFFFFF"/>
                </a:solidFill>
                <a:latin typeface="Roboto Light" panose="02000000000000000000" pitchFamily="2" charset="0"/>
                <a:ea typeface="+mn-ea"/>
                <a:cs typeface="Roboto Light" panose="02000000000000000000" pitchFamily="2" charset="0"/>
              </a:defRPr>
            </a:lvl4pPr>
            <a:lvl5pPr marL="342900" indent="-342900" algn="l" defTabSz="457200"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4" indent="0" algn="l" defTabSz="457200" rtl="0" eaLnBrk="1" fontAlgn="auto" latinLnBrk="0" hangingPunct="1">
              <a:lnSpc>
                <a:spcPct val="100000"/>
              </a:lnSpc>
              <a:spcBef>
                <a:spcPts val="0"/>
              </a:spcBef>
              <a:spcAft>
                <a:spcPts val="7300"/>
              </a:spcAft>
              <a:buClrTx/>
              <a:buSzPct val="200000"/>
              <a:buFont typeface="Wingdings" charset="2"/>
              <a:buNone/>
              <a:tabLst/>
              <a:defRPr/>
            </a:pPr>
            <a:r>
              <a:rPr kumimoji="0" lang="en-US" sz="4800" b="0" i="0" u="none" strike="noStrike" kern="1200" cap="none" spc="0" normalizeH="0" baseline="0" noProof="0" dirty="0">
                <a:ln>
                  <a:noFill/>
                </a:ln>
                <a:solidFill>
                  <a:srgbClr val="FFFF13"/>
                </a:solidFill>
                <a:effectLst/>
                <a:uLnTx/>
                <a:uFillTx/>
                <a:latin typeface="Roboto Light" panose="02000000000000000000" pitchFamily="2" charset="0"/>
                <a:ea typeface="+mn-ea"/>
                <a:cs typeface="Roboto Light" panose="02000000000000000000" pitchFamily="2" charset="0"/>
              </a:rPr>
              <a:t>2</a:t>
            </a:r>
          </a:p>
        </p:txBody>
      </p:sp>
      <p:sp>
        <p:nvSpPr>
          <p:cNvPr id="20" name="Rectangle 19"/>
          <p:cNvSpPr/>
          <p:nvPr/>
        </p:nvSpPr>
        <p:spPr>
          <a:xfrm>
            <a:off x="-14640" y="2175750"/>
            <a:ext cx="9165666" cy="79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360000" tIns="45718" rIns="360000" bIns="936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sz="4400" noProof="0" dirty="0">
                <a:solidFill>
                  <a:srgbClr val="000000"/>
                </a:solidFill>
                <a:latin typeface="Roboto Light"/>
                <a:cs typeface="Roboto Light"/>
              </a:rPr>
              <a:t>EXFO solutions</a:t>
            </a:r>
            <a:endParaRPr kumimoji="0" lang="en-CA" sz="4400" b="0" i="0" u="none" strike="noStrike" kern="1200" cap="none" spc="0" normalizeH="0" baseline="0" noProof="0" dirty="0">
              <a:ln>
                <a:noFill/>
              </a:ln>
              <a:solidFill>
                <a:srgbClr val="000000"/>
              </a:solidFill>
              <a:effectLst/>
              <a:uLnTx/>
              <a:uFillTx/>
              <a:latin typeface="Roboto Light"/>
              <a:ea typeface="+mn-ea"/>
              <a:cs typeface="Roboto Light"/>
            </a:endParaRPr>
          </a:p>
        </p:txBody>
      </p:sp>
      <p:sp>
        <p:nvSpPr>
          <p:cNvPr id="30" name="Rectangle 29"/>
          <p:cNvSpPr/>
          <p:nvPr/>
        </p:nvSpPr>
        <p:spPr>
          <a:xfrm rot="16200000">
            <a:off x="4318281" y="-2653464"/>
            <a:ext cx="514428" cy="9144000"/>
          </a:xfrm>
          <a:prstGeom prst="rect">
            <a:avLst/>
          </a:prstGeom>
          <a:gradFill flip="none" rotWithShape="1">
            <a:gsLst>
              <a:gs pos="0">
                <a:schemeClr val="tx1">
                  <a:alpha val="35000"/>
                </a:schemeClr>
              </a:gs>
              <a:gs pos="100000">
                <a:schemeClr val="tx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Roboto"/>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C426674-5D70-A640-98FF-5508BF7AFA13}" type="slidenum">
              <a:rPr kumimoji="0" lang="en-US" sz="1000" b="0" i="0" u="none" strike="noStrike" kern="1200" cap="none" spc="0" normalizeH="0" baseline="0" noProof="0" smtClean="0">
                <a:ln>
                  <a:noFill/>
                </a:ln>
                <a:solidFill>
                  <a:prstClr val="white">
                    <a:lumMod val="65000"/>
                  </a:prstClr>
                </a:solidFill>
                <a:effectLst/>
                <a:uLnTx/>
                <a:uFillTx/>
                <a:latin typeface="Roboto"/>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prstClr val="white">
                  <a:lumMod val="65000"/>
                </a:prstClr>
              </a:solidFill>
              <a:effectLst/>
              <a:uLnTx/>
              <a:uFillTx/>
              <a:latin typeface="Roboto"/>
              <a:ea typeface="+mn-ea"/>
              <a:cs typeface="+mn-cs"/>
            </a:endParaRPr>
          </a:p>
        </p:txBody>
      </p:sp>
      <p:sp>
        <p:nvSpPr>
          <p:cNvPr id="19" name="Content Placeholder 4">
            <a:extLst>
              <a:ext uri="{FF2B5EF4-FFF2-40B4-BE49-F238E27FC236}">
                <a16:creationId xmlns:a16="http://schemas.microsoft.com/office/drawing/2014/main" id="{DBFFC606-8E87-924D-B732-69162561763D}"/>
              </a:ext>
            </a:extLst>
          </p:cNvPr>
          <p:cNvSpPr txBox="1">
            <a:spLocks/>
          </p:cNvSpPr>
          <p:nvPr/>
        </p:nvSpPr>
        <p:spPr>
          <a:xfrm>
            <a:off x="0" y="-372557"/>
            <a:ext cx="4572000" cy="2534935"/>
          </a:xfrm>
          <a:prstGeom prst="rect">
            <a:avLst/>
          </a:prstGeom>
          <a:noFill/>
        </p:spPr>
        <p:txBody>
          <a:bodyPr vert="horz" lIns="936000" tIns="45720" rIns="72000" bIns="45720" rtlCol="0" anchor="ctr" anchorCtr="0"/>
          <a:lstStyle>
            <a:defPPr>
              <a:defRPr lang="en-US"/>
            </a:defPPr>
            <a:lvl1pPr marL="0" algn="l" defTabSz="457200" rtl="0" eaLnBrk="1" latinLnBrk="0" hangingPunct="1">
              <a:defRPr sz="1000" kern="1200">
                <a:solidFill>
                  <a:schemeClr val="bg1">
                    <a:lumMod val="6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white"/>
                </a:solidFill>
                <a:effectLst/>
                <a:uLnTx/>
                <a:uFillTx/>
                <a:latin typeface="Roboto" panose="02000000000000000000"/>
                <a:ea typeface="+mn-ea"/>
                <a:cs typeface="Roboto"/>
              </a:rPr>
              <a:t>Transform networks </a:t>
            </a:r>
            <a:br>
              <a:rPr kumimoji="0" lang="en-CA" sz="1600" b="0" i="0" u="none" strike="noStrike" kern="1200" cap="none" spc="0" normalizeH="0" baseline="0" noProof="0" dirty="0">
                <a:ln>
                  <a:noFill/>
                </a:ln>
                <a:solidFill>
                  <a:prstClr val="white"/>
                </a:solidFill>
                <a:effectLst/>
                <a:uLnTx/>
                <a:uFillTx/>
                <a:latin typeface="Roboto" panose="02000000000000000000"/>
                <a:ea typeface="+mn-ea"/>
                <a:cs typeface="Roboto"/>
              </a:rPr>
            </a:br>
            <a:r>
              <a:rPr kumimoji="0" lang="en-CA" sz="1600" b="0" i="0" u="none" strike="noStrike" kern="1200" cap="none" spc="0" normalizeH="0" baseline="0" noProof="0" dirty="0">
                <a:ln>
                  <a:noFill/>
                </a:ln>
                <a:solidFill>
                  <a:prstClr val="white"/>
                </a:solidFill>
                <a:effectLst/>
                <a:uLnTx/>
                <a:uFillTx/>
                <a:latin typeface="Roboto" panose="02000000000000000000"/>
                <a:ea typeface="+mn-ea"/>
                <a:cs typeface="Roboto"/>
              </a:rPr>
              <a:t>right the first time</a:t>
            </a:r>
            <a:r>
              <a:rPr kumimoji="0" lang="fr-CA" sz="1600" b="0" i="0" u="none" strike="noStrike" kern="1200" cap="none" spc="0" normalizeH="0" baseline="0" noProof="0" dirty="0">
                <a:ln>
                  <a:noFill/>
                </a:ln>
                <a:solidFill>
                  <a:prstClr val="white"/>
                </a:solidFill>
                <a:effectLst/>
                <a:uLnTx/>
                <a:uFillTx/>
                <a:latin typeface="Roboto" panose="02000000000000000000"/>
                <a:ea typeface="+mn-ea"/>
                <a:cs typeface="Roboto"/>
              </a:rPr>
              <a:t>.</a:t>
            </a:r>
          </a:p>
          <a:p>
            <a:pPr marL="0" marR="0" lvl="0" indent="0" algn="l" defTabSz="457200" rtl="0" eaLnBrk="1" fontAlgn="auto" latinLnBrk="0" hangingPunct="1">
              <a:lnSpc>
                <a:spcPct val="100000"/>
              </a:lnSpc>
              <a:spcBef>
                <a:spcPts val="624"/>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oboto" panose="02000000000000000000"/>
                <a:ea typeface="+mn-ea"/>
                <a:cs typeface="+mn-cs"/>
              </a:rPr>
              <a:t>Automated and intelligent test platforms</a:t>
            </a:r>
            <a:endParaRPr kumimoji="0" lang="fr-CA" sz="1400" b="0" i="0" u="none" strike="noStrike" kern="1200" cap="none" spc="0" normalizeH="0" baseline="0" noProof="0" dirty="0">
              <a:ln>
                <a:noFill/>
              </a:ln>
              <a:solidFill>
                <a:prstClr val="white"/>
              </a:solidFill>
              <a:effectLst/>
              <a:uLnTx/>
              <a:uFillTx/>
              <a:latin typeface="Roboto" panose="02000000000000000000"/>
              <a:ea typeface="+mn-ea"/>
              <a:cs typeface="+mn-cs"/>
            </a:endParaRPr>
          </a:p>
        </p:txBody>
      </p:sp>
      <p:sp>
        <p:nvSpPr>
          <p:cNvPr id="24" name="Content Placeholder 4">
            <a:extLst>
              <a:ext uri="{FF2B5EF4-FFF2-40B4-BE49-F238E27FC236}">
                <a16:creationId xmlns:a16="http://schemas.microsoft.com/office/drawing/2014/main" id="{EE044984-6F41-3D4A-9732-D87114B03FC6}"/>
              </a:ext>
            </a:extLst>
          </p:cNvPr>
          <p:cNvSpPr txBox="1">
            <a:spLocks/>
          </p:cNvSpPr>
          <p:nvPr/>
        </p:nvSpPr>
        <p:spPr>
          <a:xfrm>
            <a:off x="4561080" y="-372557"/>
            <a:ext cx="4567899" cy="2541287"/>
          </a:xfrm>
          <a:prstGeom prst="rect">
            <a:avLst/>
          </a:prstGeom>
          <a:noFill/>
        </p:spPr>
        <p:txBody>
          <a:bodyPr vert="horz" lIns="936000" tIns="45718" rIns="72000" bIns="45718" rtlCol="0" anchor="ctr" anchorCtr="0">
            <a:noAutofit/>
          </a:bodyPr>
          <a:lstStyle>
            <a:lvl1pPr marL="0" indent="0" algn="l" defTabSz="914400" rtl="0" eaLnBrk="1" latinLnBrk="0" hangingPunct="1">
              <a:spcBef>
                <a:spcPct val="20000"/>
              </a:spcBef>
              <a:buFont typeface="Arial" pitchFamily="34" charset="0"/>
              <a:buNone/>
              <a:defRPr sz="1800" b="1" kern="1200" cap="all">
                <a:solidFill>
                  <a:schemeClr val="accent1"/>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75000"/>
                    <a:lumOff val="25000"/>
                  </a:schemeClr>
                </a:solidFill>
                <a:latin typeface="+mn-lt"/>
                <a:ea typeface="+mn-ea"/>
                <a:cs typeface="+mn-cs"/>
              </a:defRPr>
            </a:lvl2pPr>
            <a:lvl3pPr marL="177800" indent="-177800" algn="l" defTabSz="914400" rtl="0" eaLnBrk="1" latinLnBrk="0" hangingPunct="1">
              <a:spcBef>
                <a:spcPct val="20000"/>
              </a:spcBef>
              <a:buFont typeface="Arial" pitchFamily="34" charset="0"/>
              <a:buChar char="•"/>
              <a:tabLst/>
              <a:defRPr sz="1600" kern="1200">
                <a:solidFill>
                  <a:schemeClr val="tx1">
                    <a:lumMod val="75000"/>
                    <a:lumOff val="25000"/>
                  </a:schemeClr>
                </a:solidFill>
                <a:latin typeface="+mn-lt"/>
                <a:ea typeface="+mn-ea"/>
                <a:cs typeface="+mn-cs"/>
              </a:defRPr>
            </a:lvl3pPr>
            <a:lvl4pPr marL="414338" indent="-185738" algn="l" defTabSz="914400" rtl="0" eaLnBrk="1" latinLnBrk="0" hangingPunct="1">
              <a:spcBef>
                <a:spcPct val="20000"/>
              </a:spcBef>
              <a:buFont typeface="Arial" pitchFamily="34" charset="0"/>
              <a:buChar char="–"/>
              <a:tabLst/>
              <a:defRPr sz="14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24"/>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white"/>
                </a:solidFill>
                <a:effectLst/>
                <a:uLnTx/>
                <a:uFillTx/>
                <a:latin typeface="Roboto" panose="02000000000000000000"/>
                <a:ea typeface="+mn-ea"/>
                <a:cs typeface="Roboto"/>
              </a:rPr>
              <a:t>Gain insight and streamline </a:t>
            </a:r>
            <a:br>
              <a:rPr kumimoji="0" lang="en-US" sz="1600" b="0" i="0" u="none" strike="noStrike" kern="1200" cap="none" spc="0" normalizeH="0" baseline="0" noProof="0" dirty="0">
                <a:ln>
                  <a:noFill/>
                </a:ln>
                <a:solidFill>
                  <a:prstClr val="white"/>
                </a:solidFill>
                <a:effectLst/>
                <a:uLnTx/>
                <a:uFillTx/>
                <a:latin typeface="Roboto" panose="02000000000000000000"/>
                <a:ea typeface="+mn-ea"/>
                <a:cs typeface="Roboto"/>
              </a:rPr>
            </a:br>
            <a:r>
              <a:rPr kumimoji="0" lang="en-US" sz="1600" b="0" i="0" u="none" strike="noStrike" kern="1200" cap="none" spc="0" normalizeH="0" baseline="0" noProof="0" dirty="0">
                <a:ln>
                  <a:noFill/>
                </a:ln>
                <a:solidFill>
                  <a:prstClr val="white"/>
                </a:solidFill>
                <a:effectLst/>
                <a:uLnTx/>
                <a:uFillTx/>
                <a:latin typeface="Roboto" panose="02000000000000000000"/>
                <a:ea typeface="+mn-ea"/>
                <a:cs typeface="Roboto"/>
              </a:rPr>
              <a:t>client processes to reduce OPEX.</a:t>
            </a:r>
          </a:p>
          <a:p>
            <a:pPr marL="0" marR="0" lvl="0" indent="0" algn="l" defTabSz="457200" rtl="0" eaLnBrk="1" fontAlgn="auto" latinLnBrk="0" hangingPunct="1">
              <a:lnSpc>
                <a:spcPct val="100000"/>
              </a:lnSpc>
              <a:spcBef>
                <a:spcPts val="624"/>
              </a:spcBef>
              <a:spcAft>
                <a:spcPts val="0"/>
              </a:spcAft>
              <a:buClrTx/>
              <a:buSzTx/>
              <a:buFont typeface="Arial" pitchFamily="34" charset="0"/>
              <a:buNone/>
              <a:tabLst/>
              <a:defRPr/>
            </a:pPr>
            <a:r>
              <a:rPr kumimoji="0" lang="en-US" sz="1400" b="0" i="0" u="none" strike="noStrike" kern="1200" cap="none" spc="0" normalizeH="0" baseline="0" noProof="0" dirty="0">
                <a:ln>
                  <a:noFill/>
                </a:ln>
                <a:solidFill>
                  <a:prstClr val="white"/>
                </a:solidFill>
                <a:effectLst/>
                <a:uLnTx/>
                <a:uFillTx/>
                <a:latin typeface="Roboto" panose="02000000000000000000"/>
                <a:ea typeface="+mn-ea"/>
                <a:cs typeface="+mn-cs"/>
              </a:rPr>
              <a:t>Intelligent test systems</a:t>
            </a:r>
            <a:endParaRPr kumimoji="0" lang="en-CA" sz="1400" b="0" i="0" u="none" strike="noStrike" kern="1200" cap="none" spc="0" normalizeH="0" baseline="0" noProof="0" dirty="0">
              <a:ln>
                <a:noFill/>
              </a:ln>
              <a:solidFill>
                <a:prstClr val="white"/>
              </a:solidFill>
              <a:effectLst/>
              <a:uLnTx/>
              <a:uFillTx/>
              <a:latin typeface="Roboto"/>
              <a:ea typeface="+mn-ea"/>
              <a:cs typeface="+mn-cs"/>
            </a:endParaRPr>
          </a:p>
        </p:txBody>
      </p:sp>
    </p:spTree>
    <p:extLst>
      <p:ext uri="{BB962C8B-B14F-4D97-AF65-F5344CB8AC3E}">
        <p14:creationId xmlns:p14="http://schemas.microsoft.com/office/powerpoint/2010/main" val="381051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3AC2F3F-4A7C-EF43-BFE3-BA11765EF5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24717" y="0"/>
            <a:ext cx="6119283" cy="5143500"/>
          </a:xfrm>
          <a:prstGeom prst="rect">
            <a:avLst/>
          </a:prstGeom>
        </p:spPr>
      </p:pic>
      <p:sp>
        <p:nvSpPr>
          <p:cNvPr id="10" name="Rectangle 9">
            <a:extLst>
              <a:ext uri="{FF2B5EF4-FFF2-40B4-BE49-F238E27FC236}">
                <a16:creationId xmlns:a16="http://schemas.microsoft.com/office/drawing/2014/main" id="{789A193B-D797-434E-83BF-4DCE091CF749}"/>
              </a:ext>
            </a:extLst>
          </p:cNvPr>
          <p:cNvSpPr/>
          <p:nvPr/>
        </p:nvSpPr>
        <p:spPr>
          <a:xfrm>
            <a:off x="3024660" y="-21255"/>
            <a:ext cx="1443105" cy="5143500"/>
          </a:xfrm>
          <a:prstGeom prst="rect">
            <a:avLst/>
          </a:prstGeom>
          <a:gradFill>
            <a:gsLst>
              <a:gs pos="0">
                <a:schemeClr val="tx1">
                  <a:alpha val="40000"/>
                </a:schemeClr>
              </a:gs>
              <a:gs pos="100000">
                <a:schemeClr val="tx1">
                  <a:alpha val="0"/>
                </a:schemeClr>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Roboto Light"/>
              <a:ea typeface="+mn-ea"/>
              <a:cs typeface="+mn-cs"/>
            </a:endParaRPr>
          </a:p>
        </p:txBody>
      </p:sp>
      <p:sp>
        <p:nvSpPr>
          <p:cNvPr id="11" name="Isosceles Triangle 6">
            <a:extLst>
              <a:ext uri="{FF2B5EF4-FFF2-40B4-BE49-F238E27FC236}">
                <a16:creationId xmlns:a16="http://schemas.microsoft.com/office/drawing/2014/main" id="{6FCA91E9-42DB-1044-ADF7-40B42CB2609B}"/>
              </a:ext>
            </a:extLst>
          </p:cNvPr>
          <p:cNvSpPr/>
          <p:nvPr/>
        </p:nvSpPr>
        <p:spPr>
          <a:xfrm rot="5400000">
            <a:off x="2868291" y="2427291"/>
            <a:ext cx="601663" cy="288925"/>
          </a:xfrm>
          <a:prstGeom prst="triangle">
            <a:avLst>
              <a:gd name="adj" fmla="val 48944"/>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Light"/>
              <a:ea typeface="+mn-ea"/>
              <a:cs typeface="+mn-cs"/>
            </a:endParaRP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C426674-5D70-A640-98FF-5508BF7AFA13}" type="slidenum">
              <a:rPr kumimoji="0" lang="en-CA" sz="1000" b="0" i="0" u="none" strike="noStrike" kern="1200" cap="none" spc="0" normalizeH="0" baseline="0" noProof="0" smtClean="0">
                <a:ln>
                  <a:noFill/>
                </a:ln>
                <a:solidFill>
                  <a:prstClr val="white">
                    <a:lumMod val="65000"/>
                  </a:prstClr>
                </a:solidFill>
                <a:effectLst/>
                <a:uLnTx/>
                <a:uFillTx/>
                <a:latin typeface="Roboto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CA" sz="1000" b="0" i="0" u="none" strike="noStrike" kern="1200" cap="none" spc="0" normalizeH="0" baseline="0" noProof="0">
              <a:ln>
                <a:noFill/>
              </a:ln>
              <a:solidFill>
                <a:prstClr val="white">
                  <a:lumMod val="65000"/>
                </a:prstClr>
              </a:solidFill>
              <a:effectLst/>
              <a:uLnTx/>
              <a:uFillTx/>
              <a:latin typeface="Roboto Light"/>
              <a:ea typeface="+mn-ea"/>
              <a:cs typeface="+mn-cs"/>
            </a:endParaRPr>
          </a:p>
        </p:txBody>
      </p:sp>
      <p:sp>
        <p:nvSpPr>
          <p:cNvPr id="20" name="Content Placeholder 1"/>
          <p:cNvSpPr txBox="1">
            <a:spLocks/>
          </p:cNvSpPr>
          <p:nvPr/>
        </p:nvSpPr>
        <p:spPr>
          <a:xfrm>
            <a:off x="170824" y="1449238"/>
            <a:ext cx="2674089" cy="3506469"/>
          </a:xfrm>
          <a:prstGeom prst="rect">
            <a:avLst/>
          </a:prstGeom>
        </p:spPr>
        <p:txBody>
          <a:bodyPr vert="horz" lIns="0" tIns="0" rIns="0" bIns="0" rtlCol="0" anchor="t" anchorCtr="0">
            <a:noAutofit/>
          </a:bodyPr>
          <a:lstStyle>
            <a:lvl1pPr marL="0" indent="0" algn="ctr" defTabSz="457200" rtl="0" eaLnBrk="1" latinLnBrk="0" hangingPunct="1">
              <a:lnSpc>
                <a:spcPct val="90000"/>
              </a:lnSpc>
              <a:spcBef>
                <a:spcPts val="1200"/>
              </a:spcBef>
              <a:spcAft>
                <a:spcPts val="1200"/>
              </a:spcAft>
              <a:buFont typeface="Arial"/>
              <a:buNone/>
              <a:defRPr sz="6000" kern="1200">
                <a:solidFill>
                  <a:srgbClr val="FFFFFF"/>
                </a:solidFill>
                <a:latin typeface="Roboto Thin"/>
                <a:ea typeface="+mn-ea"/>
                <a:cs typeface="Roboto Thin"/>
              </a:defRPr>
            </a:lvl1pPr>
            <a:lvl2pPr marL="0" indent="0" algn="ctr" defTabSz="457200" rtl="0" eaLnBrk="1" latinLnBrk="0" hangingPunct="1">
              <a:lnSpc>
                <a:spcPct val="110000"/>
              </a:lnSpc>
              <a:spcBef>
                <a:spcPts val="1200"/>
              </a:spcBef>
              <a:spcAft>
                <a:spcPts val="600"/>
              </a:spcAft>
              <a:buFont typeface="Arial"/>
              <a:buNone/>
              <a:tabLst/>
              <a:defRPr lang="fr-CA" sz="3200" b="0" i="0" kern="1200">
                <a:solidFill>
                  <a:srgbClr val="34C8DA"/>
                </a:solidFill>
                <a:latin typeface="Roboto Light"/>
                <a:ea typeface="Roboto" panose="02000000000000000000" pitchFamily="2" charset="0"/>
                <a:cs typeface="Roboto Light"/>
              </a:defRPr>
            </a:lvl2pPr>
            <a:lvl3pPr marL="0" indent="0" algn="ctr" defTabSz="457200" rtl="0" eaLnBrk="1" latinLnBrk="0" hangingPunct="1">
              <a:lnSpc>
                <a:spcPct val="110000"/>
              </a:lnSpc>
              <a:spcBef>
                <a:spcPts val="0"/>
              </a:spcBef>
              <a:spcAft>
                <a:spcPts val="500"/>
              </a:spcAft>
              <a:buFont typeface="Roboto Light" panose="02000000000000000000" pitchFamily="2" charset="0"/>
              <a:buNone/>
              <a:defRPr sz="1800" b="0" i="0" kern="1200">
                <a:solidFill>
                  <a:srgbClr val="FFFFFF"/>
                </a:solidFill>
                <a:latin typeface="Roboto Light"/>
                <a:ea typeface="Roboto" panose="02000000000000000000" pitchFamily="2" charset="0"/>
                <a:cs typeface="Roboto Light"/>
              </a:defRPr>
            </a:lvl3pPr>
            <a:lvl4pPr marL="0" indent="0" algn="ctr" defTabSz="457200" rtl="0" eaLnBrk="1" latinLnBrk="0" hangingPunct="1">
              <a:lnSpc>
                <a:spcPct val="110000"/>
              </a:lnSpc>
              <a:spcBef>
                <a:spcPts val="300"/>
              </a:spcBef>
              <a:spcAft>
                <a:spcPts val="300"/>
              </a:spcAft>
              <a:buFont typeface="Roboto Light" panose="02000000000000000000" pitchFamily="2" charset="0"/>
              <a:buNone/>
              <a:defRPr sz="1200" b="0" i="0" kern="1200">
                <a:solidFill>
                  <a:srgbClr val="FFFFFF"/>
                </a:solidFill>
                <a:latin typeface="+mn-lt"/>
                <a:ea typeface="Roboto" panose="02000000000000000000" pitchFamily="2" charset="0"/>
                <a:cs typeface="Roboto" panose="02000000000000000000" pitchFamily="2" charset="0"/>
              </a:defRPr>
            </a:lvl4pPr>
            <a:lvl5pPr marL="0" indent="0" algn="ctr" defTabSz="457200"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1500" dirty="0">
                <a:latin typeface="Roboto Light" panose="02000000000000000000" pitchFamily="2" charset="0"/>
                <a:ea typeface="Roboto Light" panose="02000000000000000000" pitchFamily="2" charset="0"/>
                <a:cs typeface="Roboto Light" panose="02000000000000000000" pitchFamily="2" charset="0"/>
              </a:rPr>
              <a:t>If you </a:t>
            </a:r>
            <a:r>
              <a:rPr lang="en-US" sz="1500">
                <a:latin typeface="Roboto Light" panose="02000000000000000000" pitchFamily="2" charset="0"/>
                <a:ea typeface="Roboto Light" panose="02000000000000000000" pitchFamily="2" charset="0"/>
                <a:cs typeface="Roboto Light" panose="02000000000000000000" pitchFamily="2" charset="0"/>
              </a:rPr>
              <a:t>are going </a:t>
            </a:r>
            <a:r>
              <a:rPr lang="en-US" sz="1500" dirty="0">
                <a:latin typeface="Roboto Light" panose="02000000000000000000" pitchFamily="2" charset="0"/>
                <a:ea typeface="Roboto Light" panose="02000000000000000000" pitchFamily="2" charset="0"/>
                <a:cs typeface="Roboto Light" panose="02000000000000000000" pitchFamily="2" charset="0"/>
              </a:rPr>
              <a:t>to do things like autonomous driving with 5G, you even need more detailed monitoring and analytics of your 5G network. And I think that’s exactly the sweet spot where companies like EXFO can help us as operators to really improve our business.</a:t>
            </a:r>
          </a:p>
          <a:p>
            <a:pPr>
              <a:lnSpc>
                <a:spcPct val="100000"/>
              </a:lnSpc>
              <a:spcBef>
                <a:spcPts val="0"/>
              </a:spcBef>
              <a:spcAft>
                <a:spcPts val="0"/>
              </a:spcAft>
            </a:pPr>
            <a:r>
              <a:rPr lang="en-US" sz="1600" dirty="0">
                <a:solidFill>
                  <a:srgbClr val="34C8DA"/>
                </a:solidFill>
                <a:latin typeface="Roboto Light" panose="02000000000000000000" pitchFamily="2" charset="0"/>
                <a:ea typeface="Roboto Light" panose="02000000000000000000" pitchFamily="2" charset="0"/>
                <a:cs typeface="Roboto Light" panose="02000000000000000000" pitchFamily="2" charset="0"/>
              </a:rPr>
              <a:t>Eric </a:t>
            </a:r>
            <a:r>
              <a:rPr lang="en-US" sz="1600" dirty="0" err="1">
                <a:solidFill>
                  <a:srgbClr val="34C8DA"/>
                </a:solidFill>
                <a:latin typeface="Roboto Light" panose="02000000000000000000" pitchFamily="2" charset="0"/>
                <a:ea typeface="Roboto Light" panose="02000000000000000000" pitchFamily="2" charset="0"/>
                <a:cs typeface="Roboto Light" panose="02000000000000000000" pitchFamily="2" charset="0"/>
              </a:rPr>
              <a:t>Kuisch</a:t>
            </a:r>
            <a:endParaRPr lang="en-US" sz="1050" dirty="0">
              <a:solidFill>
                <a:srgbClr val="34C8DA"/>
              </a:solidFill>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300"/>
              </a:spcBef>
              <a:spcAft>
                <a:spcPts val="0"/>
              </a:spcAft>
              <a:defRPr/>
            </a:pPr>
            <a:r>
              <a:rPr lang="en-CA" sz="1100" dirty="0">
                <a:solidFill>
                  <a:sysClr val="window" lastClr="FFFFFF"/>
                </a:solidFill>
                <a:latin typeface="+mn-lt"/>
                <a:ea typeface="Roboto Light" panose="02000000000000000000" pitchFamily="2" charset="0"/>
                <a:cs typeface="Roboto Light" panose="02000000000000000000" pitchFamily="2" charset="0"/>
              </a:rPr>
              <a:t>Former CTO</a:t>
            </a:r>
          </a:p>
        </p:txBody>
      </p:sp>
      <p:grpSp>
        <p:nvGrpSpPr>
          <p:cNvPr id="14" name="Group 13"/>
          <p:cNvGrpSpPr/>
          <p:nvPr/>
        </p:nvGrpSpPr>
        <p:grpSpPr>
          <a:xfrm>
            <a:off x="1021868" y="-21255"/>
            <a:ext cx="972000" cy="1479116"/>
            <a:chOff x="1021868" y="-21255"/>
            <a:chExt cx="972000" cy="1479116"/>
          </a:xfrm>
        </p:grpSpPr>
        <p:pic>
          <p:nvPicPr>
            <p:cNvPr id="16" name="Picture 15">
              <a:extLst>
                <a:ext uri="{FF2B5EF4-FFF2-40B4-BE49-F238E27FC236}">
                  <a16:creationId xmlns:a16="http://schemas.microsoft.com/office/drawing/2014/main" id="{AD3DE377-BDB4-F344-A5B6-18E33C135B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868" y="237885"/>
              <a:ext cx="972000" cy="972000"/>
            </a:xfrm>
            <a:prstGeom prst="ellipse">
              <a:avLst/>
            </a:prstGeom>
            <a:ln w="19050" cmpd="sng">
              <a:noFill/>
            </a:ln>
          </p:spPr>
        </p:pic>
        <p:sp>
          <p:nvSpPr>
            <p:cNvPr id="17" name="Rectangle 16">
              <a:extLst>
                <a:ext uri="{FF2B5EF4-FFF2-40B4-BE49-F238E27FC236}">
                  <a16:creationId xmlns:a16="http://schemas.microsoft.com/office/drawing/2014/main" id="{A18A5ED3-F5B0-F446-803A-76B7C2AF1C9A}"/>
                </a:ext>
              </a:extLst>
            </p:cNvPr>
            <p:cNvSpPr/>
            <p:nvPr/>
          </p:nvSpPr>
          <p:spPr>
            <a:xfrm>
              <a:off x="1095248" y="-21255"/>
              <a:ext cx="825241" cy="1479116"/>
            </a:xfrm>
            <a:prstGeom prst="rect">
              <a:avLst/>
            </a:prstGeom>
          </p:spPr>
          <p:txBody>
            <a:bodyPr wrap="none">
              <a:noAutofit/>
            </a:bodyPr>
            <a:lstStyle/>
            <a:p>
              <a:r>
                <a:rPr lang="en-CA" sz="15000" dirty="0">
                  <a:solidFill>
                    <a:prstClr val="white"/>
                  </a:solidFill>
                  <a:latin typeface="Arial"/>
                  <a:cs typeface="Arial"/>
                </a:rPr>
                <a:t>‟</a:t>
              </a:r>
            </a:p>
          </p:txBody>
        </p:sp>
      </p:grpSp>
      <p:pic>
        <p:nvPicPr>
          <p:cNvPr id="5" name="Graphic 4">
            <a:extLst>
              <a:ext uri="{FF2B5EF4-FFF2-40B4-BE49-F238E27FC236}">
                <a16:creationId xmlns:a16="http://schemas.microsoft.com/office/drawing/2014/main" id="{825215C8-1E13-B949-B578-6C69F6F70BF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247" y="4324351"/>
            <a:ext cx="1803287" cy="341675"/>
          </a:xfrm>
          <a:prstGeom prst="rect">
            <a:avLst/>
          </a:prstGeom>
        </p:spPr>
      </p:pic>
    </p:spTree>
    <p:extLst>
      <p:ext uri="{BB962C8B-B14F-4D97-AF65-F5344CB8AC3E}">
        <p14:creationId xmlns:p14="http://schemas.microsoft.com/office/powerpoint/2010/main" val="191807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front of a building&#10;&#10;Description automatically generated">
            <a:extLst>
              <a:ext uri="{FF2B5EF4-FFF2-40B4-BE49-F238E27FC236}">
                <a16:creationId xmlns:a16="http://schemas.microsoft.com/office/drawing/2014/main" id="{6991775E-9CF2-6640-9EED-C574FA8736B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50"/>
          <a:stretch/>
        </p:blipFill>
        <p:spPr>
          <a:xfrm>
            <a:off x="3048834" y="-21255"/>
            <a:ext cx="6095165" cy="5186010"/>
          </a:xfrm>
          <a:prstGeom prst="rect">
            <a:avLst/>
          </a:prstGeom>
        </p:spPr>
      </p:pic>
      <p:sp>
        <p:nvSpPr>
          <p:cNvPr id="10" name="Rectangle 9">
            <a:extLst>
              <a:ext uri="{FF2B5EF4-FFF2-40B4-BE49-F238E27FC236}">
                <a16:creationId xmlns:a16="http://schemas.microsoft.com/office/drawing/2014/main" id="{789A193B-D797-434E-83BF-4DCE091CF749}"/>
              </a:ext>
            </a:extLst>
          </p:cNvPr>
          <p:cNvSpPr/>
          <p:nvPr/>
        </p:nvSpPr>
        <p:spPr>
          <a:xfrm>
            <a:off x="3024660" y="-21255"/>
            <a:ext cx="1443105" cy="5143500"/>
          </a:xfrm>
          <a:prstGeom prst="rect">
            <a:avLst/>
          </a:prstGeom>
          <a:gradFill>
            <a:gsLst>
              <a:gs pos="0">
                <a:schemeClr val="tx1">
                  <a:alpha val="40000"/>
                </a:schemeClr>
              </a:gs>
              <a:gs pos="100000">
                <a:schemeClr val="tx1">
                  <a:alpha val="0"/>
                </a:schemeClr>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Roboto Light"/>
              <a:ea typeface="+mn-ea"/>
              <a:cs typeface="+mn-cs"/>
            </a:endParaRPr>
          </a:p>
        </p:txBody>
      </p:sp>
      <p:sp>
        <p:nvSpPr>
          <p:cNvPr id="11" name="Isosceles Triangle 6">
            <a:extLst>
              <a:ext uri="{FF2B5EF4-FFF2-40B4-BE49-F238E27FC236}">
                <a16:creationId xmlns:a16="http://schemas.microsoft.com/office/drawing/2014/main" id="{6FCA91E9-42DB-1044-ADF7-40B42CB2609B}"/>
              </a:ext>
            </a:extLst>
          </p:cNvPr>
          <p:cNvSpPr/>
          <p:nvPr/>
        </p:nvSpPr>
        <p:spPr>
          <a:xfrm rot="5400000">
            <a:off x="2868291" y="2427291"/>
            <a:ext cx="601663" cy="288925"/>
          </a:xfrm>
          <a:prstGeom prst="triangle">
            <a:avLst>
              <a:gd name="adj" fmla="val 48944"/>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Light"/>
              <a:ea typeface="+mn-ea"/>
              <a:cs typeface="+mn-cs"/>
            </a:endParaRP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C426674-5D70-A640-98FF-5508BF7AFA13}" type="slidenum">
              <a:rPr kumimoji="0" lang="en-CA" sz="1000" b="0" i="0" u="none" strike="noStrike" kern="1200" cap="none" spc="0" normalizeH="0" baseline="0" noProof="0" smtClean="0">
                <a:ln>
                  <a:noFill/>
                </a:ln>
                <a:solidFill>
                  <a:prstClr val="white">
                    <a:lumMod val="65000"/>
                  </a:prstClr>
                </a:solidFill>
                <a:effectLst/>
                <a:uLnTx/>
                <a:uFillTx/>
                <a:latin typeface="Roboto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CA" sz="1000" b="0" i="0" u="none" strike="noStrike" kern="1200" cap="none" spc="0" normalizeH="0" baseline="0" noProof="0">
              <a:ln>
                <a:noFill/>
              </a:ln>
              <a:solidFill>
                <a:prstClr val="white">
                  <a:lumMod val="65000"/>
                </a:prstClr>
              </a:solidFill>
              <a:effectLst/>
              <a:uLnTx/>
              <a:uFillTx/>
              <a:latin typeface="Roboto Light"/>
              <a:ea typeface="+mn-ea"/>
              <a:cs typeface="+mn-cs"/>
            </a:endParaRPr>
          </a:p>
        </p:txBody>
      </p:sp>
      <p:sp>
        <p:nvSpPr>
          <p:cNvPr id="20" name="Content Placeholder 1"/>
          <p:cNvSpPr txBox="1">
            <a:spLocks/>
          </p:cNvSpPr>
          <p:nvPr/>
        </p:nvSpPr>
        <p:spPr>
          <a:xfrm>
            <a:off x="170824" y="1449238"/>
            <a:ext cx="2674089" cy="3506469"/>
          </a:xfrm>
          <a:prstGeom prst="rect">
            <a:avLst/>
          </a:prstGeom>
        </p:spPr>
        <p:txBody>
          <a:bodyPr vert="horz" lIns="0" tIns="0" rIns="0" bIns="0" rtlCol="0" anchor="t" anchorCtr="0">
            <a:noAutofit/>
          </a:bodyPr>
          <a:lstStyle>
            <a:lvl1pPr marL="0" indent="0" algn="ctr" defTabSz="457200" rtl="0" eaLnBrk="1" latinLnBrk="0" hangingPunct="1">
              <a:lnSpc>
                <a:spcPct val="90000"/>
              </a:lnSpc>
              <a:spcBef>
                <a:spcPts val="1200"/>
              </a:spcBef>
              <a:spcAft>
                <a:spcPts val="1200"/>
              </a:spcAft>
              <a:buFont typeface="Arial"/>
              <a:buNone/>
              <a:defRPr sz="6000" kern="1200">
                <a:solidFill>
                  <a:srgbClr val="FFFFFF"/>
                </a:solidFill>
                <a:latin typeface="Roboto Thin"/>
                <a:ea typeface="+mn-ea"/>
                <a:cs typeface="Roboto Thin"/>
              </a:defRPr>
            </a:lvl1pPr>
            <a:lvl2pPr marL="0" indent="0" algn="ctr" defTabSz="457200" rtl="0" eaLnBrk="1" latinLnBrk="0" hangingPunct="1">
              <a:lnSpc>
                <a:spcPct val="110000"/>
              </a:lnSpc>
              <a:spcBef>
                <a:spcPts val="1200"/>
              </a:spcBef>
              <a:spcAft>
                <a:spcPts val="600"/>
              </a:spcAft>
              <a:buFont typeface="Arial"/>
              <a:buNone/>
              <a:tabLst/>
              <a:defRPr lang="fr-CA" sz="3200" b="0" i="0" kern="1200">
                <a:solidFill>
                  <a:srgbClr val="34C8DA"/>
                </a:solidFill>
                <a:latin typeface="Roboto Light"/>
                <a:ea typeface="Roboto" panose="02000000000000000000" pitchFamily="2" charset="0"/>
                <a:cs typeface="Roboto Light"/>
              </a:defRPr>
            </a:lvl2pPr>
            <a:lvl3pPr marL="0" indent="0" algn="ctr" defTabSz="457200" rtl="0" eaLnBrk="1" latinLnBrk="0" hangingPunct="1">
              <a:lnSpc>
                <a:spcPct val="110000"/>
              </a:lnSpc>
              <a:spcBef>
                <a:spcPts val="0"/>
              </a:spcBef>
              <a:spcAft>
                <a:spcPts val="500"/>
              </a:spcAft>
              <a:buFont typeface="Roboto Light" panose="02000000000000000000" pitchFamily="2" charset="0"/>
              <a:buNone/>
              <a:defRPr sz="1800" b="0" i="0" kern="1200">
                <a:solidFill>
                  <a:srgbClr val="FFFFFF"/>
                </a:solidFill>
                <a:latin typeface="Roboto Light"/>
                <a:ea typeface="Roboto" panose="02000000000000000000" pitchFamily="2" charset="0"/>
                <a:cs typeface="Roboto Light"/>
              </a:defRPr>
            </a:lvl3pPr>
            <a:lvl4pPr marL="0" indent="0" algn="ctr" defTabSz="457200" rtl="0" eaLnBrk="1" latinLnBrk="0" hangingPunct="1">
              <a:lnSpc>
                <a:spcPct val="110000"/>
              </a:lnSpc>
              <a:spcBef>
                <a:spcPts val="300"/>
              </a:spcBef>
              <a:spcAft>
                <a:spcPts val="300"/>
              </a:spcAft>
              <a:buFont typeface="Roboto Light" panose="02000000000000000000" pitchFamily="2" charset="0"/>
              <a:buNone/>
              <a:defRPr sz="1200" b="0" i="0" kern="1200">
                <a:solidFill>
                  <a:srgbClr val="FFFFFF"/>
                </a:solidFill>
                <a:latin typeface="+mn-lt"/>
                <a:ea typeface="Roboto" panose="02000000000000000000" pitchFamily="2" charset="0"/>
                <a:cs typeface="Roboto" panose="02000000000000000000" pitchFamily="2" charset="0"/>
              </a:defRPr>
            </a:lvl4pPr>
            <a:lvl5pPr marL="0" indent="0" algn="ctr" defTabSz="457200"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pPr>
            <a:r>
              <a:rPr lang="en-US" sz="1250" dirty="0">
                <a:latin typeface="Roboto Light" panose="02000000000000000000" pitchFamily="2" charset="0"/>
                <a:ea typeface="Roboto Light" panose="02000000000000000000" pitchFamily="2" charset="0"/>
                <a:cs typeface="Roboto Light" panose="02000000000000000000" pitchFamily="2" charset="0"/>
              </a:rPr>
              <a:t>It’s important for everyone, equipment providers as well as service providers, to know that the metrics that they require in their networks are going to be met. We can build systems, we can prove it, but without the right metrics it’s impossible to prove that. EXFO and the test gear allow us to show those metrics that are required by service providers as well as network equipment manufacturers.</a:t>
            </a:r>
          </a:p>
          <a:p>
            <a:pPr>
              <a:lnSpc>
                <a:spcPct val="100000"/>
              </a:lnSpc>
            </a:pPr>
            <a:r>
              <a:rPr lang="en-US" sz="1600" dirty="0">
                <a:solidFill>
                  <a:srgbClr val="34C8DA"/>
                </a:solidFill>
                <a:latin typeface="Roboto Light" panose="02000000000000000000" pitchFamily="2" charset="0"/>
                <a:ea typeface="Roboto Light" panose="02000000000000000000" pitchFamily="2" charset="0"/>
                <a:cs typeface="Roboto Light" panose="02000000000000000000" pitchFamily="2" charset="0"/>
              </a:rPr>
              <a:t>Faisal Dada</a:t>
            </a:r>
            <a:br>
              <a:rPr lang="en-US" sz="1050" dirty="0">
                <a:solidFill>
                  <a:srgbClr val="34C8DA"/>
                </a:solidFill>
                <a:latin typeface="Roboto Light" panose="02000000000000000000" pitchFamily="2" charset="0"/>
                <a:ea typeface="Roboto Light" panose="02000000000000000000" pitchFamily="2" charset="0"/>
                <a:cs typeface="Roboto Light" panose="02000000000000000000" pitchFamily="2" charset="0"/>
              </a:rPr>
            </a:br>
            <a:r>
              <a:rPr lang="en-CA" sz="1100" dirty="0">
                <a:solidFill>
                  <a:sysClr val="window" lastClr="FFFFFF"/>
                </a:solidFill>
                <a:latin typeface="+mn-lt"/>
                <a:ea typeface="Roboto Light" panose="02000000000000000000" pitchFamily="2" charset="0"/>
                <a:cs typeface="Roboto Light" panose="02000000000000000000" pitchFamily="2" charset="0"/>
              </a:rPr>
              <a:t>Director Strategic Marketing </a:t>
            </a:r>
            <a:br>
              <a:rPr lang="en-CA" sz="1100" dirty="0">
                <a:solidFill>
                  <a:sysClr val="window" lastClr="FFFFFF"/>
                </a:solidFill>
                <a:latin typeface="+mn-lt"/>
                <a:ea typeface="Roboto Light" panose="02000000000000000000" pitchFamily="2" charset="0"/>
                <a:cs typeface="Roboto Light" panose="02000000000000000000" pitchFamily="2" charset="0"/>
              </a:rPr>
            </a:br>
            <a:r>
              <a:rPr lang="en-CA" sz="1100" dirty="0">
                <a:solidFill>
                  <a:sysClr val="window" lastClr="FFFFFF"/>
                </a:solidFill>
                <a:latin typeface="+mn-lt"/>
                <a:ea typeface="Roboto Light" panose="02000000000000000000" pitchFamily="2" charset="0"/>
                <a:cs typeface="Roboto Light" panose="02000000000000000000" pitchFamily="2" charset="0"/>
              </a:rPr>
              <a:t>&amp; Principal Architect</a:t>
            </a:r>
          </a:p>
        </p:txBody>
      </p:sp>
      <p:grpSp>
        <p:nvGrpSpPr>
          <p:cNvPr id="14" name="Group 13"/>
          <p:cNvGrpSpPr/>
          <p:nvPr/>
        </p:nvGrpSpPr>
        <p:grpSpPr>
          <a:xfrm>
            <a:off x="1021868" y="-21255"/>
            <a:ext cx="972000" cy="1479116"/>
            <a:chOff x="1021868" y="-21255"/>
            <a:chExt cx="972000" cy="1479116"/>
          </a:xfrm>
        </p:grpSpPr>
        <p:pic>
          <p:nvPicPr>
            <p:cNvPr id="16" name="Picture 15">
              <a:extLst>
                <a:ext uri="{FF2B5EF4-FFF2-40B4-BE49-F238E27FC236}">
                  <a16:creationId xmlns:a16="http://schemas.microsoft.com/office/drawing/2014/main" id="{AD3DE377-BDB4-F344-A5B6-18E33C135B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868" y="237885"/>
              <a:ext cx="972000" cy="972000"/>
            </a:xfrm>
            <a:prstGeom prst="ellipse">
              <a:avLst/>
            </a:prstGeom>
            <a:ln w="19050" cmpd="sng">
              <a:noFill/>
            </a:ln>
          </p:spPr>
        </p:pic>
        <p:sp>
          <p:nvSpPr>
            <p:cNvPr id="17" name="Rectangle 16">
              <a:extLst>
                <a:ext uri="{FF2B5EF4-FFF2-40B4-BE49-F238E27FC236}">
                  <a16:creationId xmlns:a16="http://schemas.microsoft.com/office/drawing/2014/main" id="{A18A5ED3-F5B0-F446-803A-76B7C2AF1C9A}"/>
                </a:ext>
              </a:extLst>
            </p:cNvPr>
            <p:cNvSpPr/>
            <p:nvPr/>
          </p:nvSpPr>
          <p:spPr>
            <a:xfrm>
              <a:off x="1095248" y="-21255"/>
              <a:ext cx="825241" cy="1479116"/>
            </a:xfrm>
            <a:prstGeom prst="rect">
              <a:avLst/>
            </a:prstGeom>
          </p:spPr>
          <p:txBody>
            <a:bodyPr wrap="none">
              <a:noAutofit/>
            </a:bodyPr>
            <a:lstStyle/>
            <a:p>
              <a:r>
                <a:rPr lang="en-CA" sz="15000" dirty="0">
                  <a:solidFill>
                    <a:prstClr val="white"/>
                  </a:solidFill>
                  <a:latin typeface="Arial"/>
                  <a:cs typeface="Arial"/>
                </a:rPr>
                <a:t>‟</a:t>
              </a:r>
            </a:p>
          </p:txBody>
        </p:sp>
      </p:grpSp>
      <p:pic>
        <p:nvPicPr>
          <p:cNvPr id="12" name="Picture 11">
            <a:extLst>
              <a:ext uri="{FF2B5EF4-FFF2-40B4-BE49-F238E27FC236}">
                <a16:creationId xmlns:a16="http://schemas.microsoft.com/office/drawing/2014/main" id="{45153973-F288-224B-B5BD-882CFDBA7C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0591" y="4565223"/>
            <a:ext cx="1341077" cy="336295"/>
          </a:xfrm>
          <a:prstGeom prst="rect">
            <a:avLst/>
          </a:prstGeom>
        </p:spPr>
      </p:pic>
    </p:spTree>
    <p:extLst>
      <p:ext uri="{BB962C8B-B14F-4D97-AF65-F5344CB8AC3E}">
        <p14:creationId xmlns:p14="http://schemas.microsoft.com/office/powerpoint/2010/main" val="237294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city street&#10;&#10;Description automatically generated">
            <a:extLst>
              <a:ext uri="{FF2B5EF4-FFF2-40B4-BE49-F238E27FC236}">
                <a16:creationId xmlns:a16="http://schemas.microsoft.com/office/drawing/2014/main" id="{D32B7B49-7FFF-4943-86B7-FFF64F9C15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1383" y="0"/>
            <a:ext cx="6102617" cy="5143500"/>
          </a:xfrm>
          <a:prstGeom prst="rect">
            <a:avLst/>
          </a:prstGeom>
        </p:spPr>
      </p:pic>
      <p:sp>
        <p:nvSpPr>
          <p:cNvPr id="10" name="Rectangle 9">
            <a:extLst>
              <a:ext uri="{FF2B5EF4-FFF2-40B4-BE49-F238E27FC236}">
                <a16:creationId xmlns:a16="http://schemas.microsoft.com/office/drawing/2014/main" id="{789A193B-D797-434E-83BF-4DCE091CF749}"/>
              </a:ext>
            </a:extLst>
          </p:cNvPr>
          <p:cNvSpPr/>
          <p:nvPr/>
        </p:nvSpPr>
        <p:spPr>
          <a:xfrm>
            <a:off x="3019897" y="-21255"/>
            <a:ext cx="1443105" cy="5143500"/>
          </a:xfrm>
          <a:prstGeom prst="rect">
            <a:avLst/>
          </a:prstGeom>
          <a:gradFill>
            <a:gsLst>
              <a:gs pos="0">
                <a:schemeClr val="tx1">
                  <a:alpha val="40000"/>
                </a:schemeClr>
              </a:gs>
              <a:gs pos="100000">
                <a:schemeClr val="tx1">
                  <a:alpha val="0"/>
                </a:schemeClr>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Roboto Light"/>
              <a:ea typeface="+mn-ea"/>
              <a:cs typeface="+mn-cs"/>
            </a:endParaRPr>
          </a:p>
        </p:txBody>
      </p:sp>
      <p:sp>
        <p:nvSpPr>
          <p:cNvPr id="11" name="Isosceles Triangle 6">
            <a:extLst>
              <a:ext uri="{FF2B5EF4-FFF2-40B4-BE49-F238E27FC236}">
                <a16:creationId xmlns:a16="http://schemas.microsoft.com/office/drawing/2014/main" id="{6FCA91E9-42DB-1044-ADF7-40B42CB2609B}"/>
              </a:ext>
            </a:extLst>
          </p:cNvPr>
          <p:cNvSpPr/>
          <p:nvPr/>
        </p:nvSpPr>
        <p:spPr>
          <a:xfrm rot="5400000">
            <a:off x="2868291" y="2427291"/>
            <a:ext cx="601663" cy="288925"/>
          </a:xfrm>
          <a:prstGeom prst="triangle">
            <a:avLst>
              <a:gd name="adj" fmla="val 48944"/>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Light"/>
              <a:ea typeface="+mn-ea"/>
              <a:cs typeface="+mn-cs"/>
            </a:endParaRP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C426674-5D70-A640-98FF-5508BF7AFA13}" type="slidenum">
              <a:rPr kumimoji="0" lang="en-CA" sz="1000" b="0" i="0" u="none" strike="noStrike" kern="1200" cap="none" spc="0" normalizeH="0" baseline="0" noProof="0" smtClean="0">
                <a:ln>
                  <a:noFill/>
                </a:ln>
                <a:solidFill>
                  <a:prstClr val="white">
                    <a:lumMod val="65000"/>
                  </a:prstClr>
                </a:solidFill>
                <a:effectLst/>
                <a:uLnTx/>
                <a:uFillTx/>
                <a:latin typeface="Roboto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CA" sz="1000" b="0" i="0" u="none" strike="noStrike" kern="1200" cap="none" spc="0" normalizeH="0" baseline="0" noProof="0">
              <a:ln>
                <a:noFill/>
              </a:ln>
              <a:solidFill>
                <a:prstClr val="white">
                  <a:lumMod val="65000"/>
                </a:prstClr>
              </a:solidFill>
              <a:effectLst/>
              <a:uLnTx/>
              <a:uFillTx/>
              <a:latin typeface="Roboto Light"/>
              <a:ea typeface="+mn-ea"/>
              <a:cs typeface="+mn-cs"/>
            </a:endParaRPr>
          </a:p>
        </p:txBody>
      </p:sp>
      <p:sp>
        <p:nvSpPr>
          <p:cNvPr id="20" name="Content Placeholder 1"/>
          <p:cNvSpPr txBox="1">
            <a:spLocks/>
          </p:cNvSpPr>
          <p:nvPr/>
        </p:nvSpPr>
        <p:spPr>
          <a:xfrm>
            <a:off x="170824" y="1449238"/>
            <a:ext cx="2674089" cy="3506469"/>
          </a:xfrm>
          <a:prstGeom prst="rect">
            <a:avLst/>
          </a:prstGeom>
        </p:spPr>
        <p:txBody>
          <a:bodyPr vert="horz" lIns="0" tIns="0" rIns="0" bIns="0" rtlCol="0" anchor="t" anchorCtr="0">
            <a:noAutofit/>
          </a:bodyPr>
          <a:lstStyle>
            <a:lvl1pPr marL="0" indent="0" algn="ctr" defTabSz="457200" rtl="0" eaLnBrk="1" latinLnBrk="0" hangingPunct="1">
              <a:lnSpc>
                <a:spcPct val="90000"/>
              </a:lnSpc>
              <a:spcBef>
                <a:spcPts val="1200"/>
              </a:spcBef>
              <a:spcAft>
                <a:spcPts val="1200"/>
              </a:spcAft>
              <a:buFont typeface="Arial"/>
              <a:buNone/>
              <a:defRPr sz="6000" kern="1200">
                <a:solidFill>
                  <a:srgbClr val="FFFFFF"/>
                </a:solidFill>
                <a:latin typeface="Roboto Thin"/>
                <a:ea typeface="+mn-ea"/>
                <a:cs typeface="Roboto Thin"/>
              </a:defRPr>
            </a:lvl1pPr>
            <a:lvl2pPr marL="0" indent="0" algn="ctr" defTabSz="457200" rtl="0" eaLnBrk="1" latinLnBrk="0" hangingPunct="1">
              <a:lnSpc>
                <a:spcPct val="110000"/>
              </a:lnSpc>
              <a:spcBef>
                <a:spcPts val="1200"/>
              </a:spcBef>
              <a:spcAft>
                <a:spcPts val="600"/>
              </a:spcAft>
              <a:buFont typeface="Arial"/>
              <a:buNone/>
              <a:tabLst/>
              <a:defRPr lang="fr-CA" sz="3200" b="0" i="0" kern="1200">
                <a:solidFill>
                  <a:srgbClr val="34C8DA"/>
                </a:solidFill>
                <a:latin typeface="Roboto Light"/>
                <a:ea typeface="Roboto" panose="02000000000000000000" pitchFamily="2" charset="0"/>
                <a:cs typeface="Roboto Light"/>
              </a:defRPr>
            </a:lvl2pPr>
            <a:lvl3pPr marL="0" indent="0" algn="ctr" defTabSz="457200" rtl="0" eaLnBrk="1" latinLnBrk="0" hangingPunct="1">
              <a:lnSpc>
                <a:spcPct val="110000"/>
              </a:lnSpc>
              <a:spcBef>
                <a:spcPts val="0"/>
              </a:spcBef>
              <a:spcAft>
                <a:spcPts val="500"/>
              </a:spcAft>
              <a:buFont typeface="Roboto Light" panose="02000000000000000000" pitchFamily="2" charset="0"/>
              <a:buNone/>
              <a:defRPr sz="1800" b="0" i="0" kern="1200">
                <a:solidFill>
                  <a:srgbClr val="FFFFFF"/>
                </a:solidFill>
                <a:latin typeface="Roboto Light"/>
                <a:ea typeface="Roboto" panose="02000000000000000000" pitchFamily="2" charset="0"/>
                <a:cs typeface="Roboto Light"/>
              </a:defRPr>
            </a:lvl3pPr>
            <a:lvl4pPr marL="0" indent="0" algn="ctr" defTabSz="457200" rtl="0" eaLnBrk="1" latinLnBrk="0" hangingPunct="1">
              <a:lnSpc>
                <a:spcPct val="110000"/>
              </a:lnSpc>
              <a:spcBef>
                <a:spcPts val="300"/>
              </a:spcBef>
              <a:spcAft>
                <a:spcPts val="300"/>
              </a:spcAft>
              <a:buFont typeface="Roboto Light" panose="02000000000000000000" pitchFamily="2" charset="0"/>
              <a:buNone/>
              <a:defRPr sz="1200" b="0" i="0" kern="1200">
                <a:solidFill>
                  <a:srgbClr val="FFFFFF"/>
                </a:solidFill>
                <a:latin typeface="+mn-lt"/>
                <a:ea typeface="Roboto" panose="02000000000000000000" pitchFamily="2" charset="0"/>
                <a:cs typeface="Roboto" panose="02000000000000000000" pitchFamily="2" charset="0"/>
              </a:defRPr>
            </a:lvl4pPr>
            <a:lvl5pPr marL="0" indent="0" algn="ctr" defTabSz="457200"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0"/>
              </a:spcBef>
              <a:tabLst>
                <a:tab pos="1731963" algn="l"/>
              </a:tabLst>
              <a:defRPr/>
            </a:pPr>
            <a:r>
              <a:rPr lang="en-US" sz="1400" dirty="0">
                <a:latin typeface="+mj-lt"/>
                <a:ea typeface="Roboto Light" panose="02000000000000000000" pitchFamily="2" charset="0"/>
                <a:cs typeface="Roboto Light" panose="02000000000000000000" pitchFamily="2" charset="0"/>
              </a:rPr>
              <a:t>Unparalleled customer service is at the heart of everything we do. We will extract great value from EXFO’s solution to improve customer satisfaction by assessing service performance more quickly and efficiently than we can do today.</a:t>
            </a:r>
          </a:p>
          <a:p>
            <a:pPr>
              <a:lnSpc>
                <a:spcPct val="100000"/>
              </a:lnSpc>
              <a:spcBef>
                <a:spcPts val="0"/>
              </a:spcBef>
              <a:tabLst>
                <a:tab pos="1731963" algn="l"/>
              </a:tabLst>
              <a:defRPr/>
            </a:pPr>
            <a:endParaRPr lang="en-US" sz="1600" dirty="0">
              <a:solidFill>
                <a:srgbClr val="34C8DA"/>
              </a:solidFill>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tabLst>
                <a:tab pos="1731963" algn="l"/>
              </a:tabLst>
              <a:defRPr/>
            </a:pPr>
            <a:r>
              <a:rPr lang="en-US" sz="1600" dirty="0">
                <a:solidFill>
                  <a:srgbClr val="34C8DA"/>
                </a:solidFill>
                <a:latin typeface="Roboto Light" panose="02000000000000000000" pitchFamily="2" charset="0"/>
                <a:ea typeface="Roboto Light" panose="02000000000000000000" pitchFamily="2" charset="0"/>
                <a:cs typeface="Roboto Light" panose="02000000000000000000" pitchFamily="2" charset="0"/>
              </a:rPr>
              <a:t>Kevin Rogers</a:t>
            </a:r>
            <a:br>
              <a:rPr lang="en-US" sz="1050" dirty="0">
                <a:solidFill>
                  <a:srgbClr val="34C8DA"/>
                </a:solidFill>
                <a:latin typeface="Roboto Light" panose="02000000000000000000" pitchFamily="2" charset="0"/>
                <a:ea typeface="Roboto Light" panose="02000000000000000000" pitchFamily="2" charset="0"/>
                <a:cs typeface="Roboto Light" panose="02000000000000000000" pitchFamily="2" charset="0"/>
              </a:rPr>
            </a:br>
            <a:r>
              <a:rPr lang="en-CA" sz="1100" dirty="0">
                <a:solidFill>
                  <a:sysClr val="window" lastClr="FFFFFF"/>
                </a:solidFill>
                <a:latin typeface="+mn-lt"/>
                <a:ea typeface="Roboto Light" panose="02000000000000000000" pitchFamily="2" charset="0"/>
                <a:cs typeface="Roboto Light" panose="02000000000000000000" pitchFamily="2" charset="0"/>
              </a:rPr>
              <a:t>Chief Executive Officer</a:t>
            </a:r>
            <a:endParaRPr lang="en-US" sz="1100" dirty="0">
              <a:solidFill>
                <a:sysClr val="window" lastClr="FFFFFF"/>
              </a:solidFill>
              <a:latin typeface="+mn-lt"/>
              <a:ea typeface="Roboto Light" panose="02000000000000000000" pitchFamily="2" charset="0"/>
              <a:cs typeface="Roboto Light" panose="02000000000000000000" pitchFamily="2" charset="0"/>
            </a:endParaRPr>
          </a:p>
        </p:txBody>
      </p:sp>
      <p:pic>
        <p:nvPicPr>
          <p:cNvPr id="16" name="Picture 15">
            <a:extLst>
              <a:ext uri="{FF2B5EF4-FFF2-40B4-BE49-F238E27FC236}">
                <a16:creationId xmlns:a16="http://schemas.microsoft.com/office/drawing/2014/main" id="{8AE5DA9E-06C3-664C-B065-696A2CC192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83" y="4284367"/>
            <a:ext cx="1206176" cy="406903"/>
          </a:xfrm>
          <a:prstGeom prst="rect">
            <a:avLst/>
          </a:prstGeom>
        </p:spPr>
      </p:pic>
      <p:grpSp>
        <p:nvGrpSpPr>
          <p:cNvPr id="13" name="Group 12"/>
          <p:cNvGrpSpPr/>
          <p:nvPr/>
        </p:nvGrpSpPr>
        <p:grpSpPr>
          <a:xfrm>
            <a:off x="1021868" y="-21255"/>
            <a:ext cx="972000" cy="1479116"/>
            <a:chOff x="1021868" y="-21255"/>
            <a:chExt cx="972000" cy="1479116"/>
          </a:xfrm>
        </p:grpSpPr>
        <p:pic>
          <p:nvPicPr>
            <p:cNvPr id="14" name="Picture 13">
              <a:extLst>
                <a:ext uri="{FF2B5EF4-FFF2-40B4-BE49-F238E27FC236}">
                  <a16:creationId xmlns:a16="http://schemas.microsoft.com/office/drawing/2014/main" id="{AD3DE377-BDB4-F344-A5B6-18E33C135B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868" y="237885"/>
              <a:ext cx="972000" cy="972000"/>
            </a:xfrm>
            <a:prstGeom prst="ellipse">
              <a:avLst/>
            </a:prstGeom>
            <a:ln w="19050" cmpd="sng">
              <a:noFill/>
            </a:ln>
          </p:spPr>
        </p:pic>
        <p:sp>
          <p:nvSpPr>
            <p:cNvPr id="17" name="Rectangle 16">
              <a:extLst>
                <a:ext uri="{FF2B5EF4-FFF2-40B4-BE49-F238E27FC236}">
                  <a16:creationId xmlns:a16="http://schemas.microsoft.com/office/drawing/2014/main" id="{A18A5ED3-F5B0-F446-803A-76B7C2AF1C9A}"/>
                </a:ext>
              </a:extLst>
            </p:cNvPr>
            <p:cNvSpPr/>
            <p:nvPr/>
          </p:nvSpPr>
          <p:spPr>
            <a:xfrm>
              <a:off x="1095248" y="-21255"/>
              <a:ext cx="825241" cy="1479116"/>
            </a:xfrm>
            <a:prstGeom prst="rect">
              <a:avLst/>
            </a:prstGeom>
          </p:spPr>
          <p:txBody>
            <a:bodyPr wrap="none">
              <a:noAutofit/>
            </a:bodyPr>
            <a:lstStyle/>
            <a:p>
              <a:r>
                <a:rPr lang="en-CA" sz="15000" dirty="0">
                  <a:solidFill>
                    <a:prstClr val="white"/>
                  </a:solidFill>
                  <a:latin typeface="Arial"/>
                  <a:cs typeface="Arial"/>
                </a:rPr>
                <a:t>‟</a:t>
              </a:r>
            </a:p>
          </p:txBody>
        </p:sp>
      </p:grpSp>
    </p:spTree>
    <p:extLst>
      <p:ext uri="{BB962C8B-B14F-4D97-AF65-F5344CB8AC3E}">
        <p14:creationId xmlns:p14="http://schemas.microsoft.com/office/powerpoint/2010/main" val="51374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white building&#10;&#10;Description automatically generated">
            <a:extLst>
              <a:ext uri="{FF2B5EF4-FFF2-40B4-BE49-F238E27FC236}">
                <a16:creationId xmlns:a16="http://schemas.microsoft.com/office/drawing/2014/main" id="{FB3F5268-6064-E04D-9B4B-8EC58D5AAA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19896" y="0"/>
            <a:ext cx="6124103" cy="5143500"/>
          </a:xfrm>
          <a:prstGeom prst="rect">
            <a:avLst/>
          </a:prstGeom>
        </p:spPr>
      </p:pic>
      <p:sp>
        <p:nvSpPr>
          <p:cNvPr id="10" name="Rectangle 9">
            <a:extLst>
              <a:ext uri="{FF2B5EF4-FFF2-40B4-BE49-F238E27FC236}">
                <a16:creationId xmlns:a16="http://schemas.microsoft.com/office/drawing/2014/main" id="{789A193B-D797-434E-83BF-4DCE091CF749}"/>
              </a:ext>
            </a:extLst>
          </p:cNvPr>
          <p:cNvSpPr/>
          <p:nvPr/>
        </p:nvSpPr>
        <p:spPr>
          <a:xfrm>
            <a:off x="3019897" y="-21255"/>
            <a:ext cx="1443105" cy="5143500"/>
          </a:xfrm>
          <a:prstGeom prst="rect">
            <a:avLst/>
          </a:prstGeom>
          <a:gradFill>
            <a:gsLst>
              <a:gs pos="0">
                <a:schemeClr val="tx1">
                  <a:alpha val="40000"/>
                </a:schemeClr>
              </a:gs>
              <a:gs pos="100000">
                <a:schemeClr val="tx1">
                  <a:alpha val="0"/>
                </a:schemeClr>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Roboto Light"/>
              <a:ea typeface="+mn-ea"/>
              <a:cs typeface="+mn-cs"/>
            </a:endParaRPr>
          </a:p>
        </p:txBody>
      </p:sp>
      <p:sp>
        <p:nvSpPr>
          <p:cNvPr id="11" name="Isosceles Triangle 6">
            <a:extLst>
              <a:ext uri="{FF2B5EF4-FFF2-40B4-BE49-F238E27FC236}">
                <a16:creationId xmlns:a16="http://schemas.microsoft.com/office/drawing/2014/main" id="{6FCA91E9-42DB-1044-ADF7-40B42CB2609B}"/>
              </a:ext>
            </a:extLst>
          </p:cNvPr>
          <p:cNvSpPr/>
          <p:nvPr/>
        </p:nvSpPr>
        <p:spPr>
          <a:xfrm rot="5400000">
            <a:off x="2868291" y="2427291"/>
            <a:ext cx="601663" cy="288925"/>
          </a:xfrm>
          <a:prstGeom prst="triangle">
            <a:avLst>
              <a:gd name="adj" fmla="val 48944"/>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Light"/>
              <a:ea typeface="+mn-ea"/>
              <a:cs typeface="+mn-cs"/>
            </a:endParaRPr>
          </a:p>
        </p:txBody>
      </p:sp>
      <p:sp>
        <p:nvSpPr>
          <p:cNvPr id="2" name="Espace réservé du pied de page 1"/>
          <p:cNvSpPr>
            <a:spLocks noGrp="1"/>
          </p:cNvSpPr>
          <p:nvPr>
            <p:ph type="ftr" sz="quarter" idx="4294967295"/>
          </p:nvPr>
        </p:nvSpPr>
        <p:spPr>
          <a:xfrm>
            <a:off x="7437966" y="4877330"/>
            <a:ext cx="1337734"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CA" sz="500" b="0" i="0" u="none" strike="noStrike" kern="1200" cap="none" spc="0" normalizeH="0" baseline="0" noProof="0">
                <a:ln>
                  <a:noFill/>
                </a:ln>
                <a:solidFill>
                  <a:prstClr val="white">
                    <a:lumMod val="75000"/>
                  </a:prstClr>
                </a:solidFill>
                <a:effectLst/>
                <a:uLnTx/>
                <a:uFillTx/>
                <a:latin typeface="Roboto"/>
                <a:ea typeface="+mn-ea"/>
                <a:cs typeface="Roboto"/>
              </a:rPr>
              <a:t>© 2018-2019 EXFO Inc. All rights reserved.</a:t>
            </a:r>
            <a:endParaRPr kumimoji="0" lang="en-CA" sz="500" b="0" i="0" u="none" strike="noStrike" kern="1200" cap="none" spc="0" normalizeH="0" baseline="0" noProof="0" dirty="0">
              <a:ln>
                <a:noFill/>
              </a:ln>
              <a:solidFill>
                <a:prstClr val="white">
                  <a:lumMod val="75000"/>
                </a:prstClr>
              </a:solidFill>
              <a:effectLst/>
              <a:uLnTx/>
              <a:uFillTx/>
              <a:latin typeface="Roboto"/>
              <a:ea typeface="+mn-ea"/>
              <a:cs typeface="Roboto"/>
            </a:endParaRP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C426674-5D70-A640-98FF-5508BF7AFA13}" type="slidenum">
              <a:rPr kumimoji="0" lang="en-CA" sz="1000" b="0" i="0" u="none" strike="noStrike" kern="1200" cap="none" spc="0" normalizeH="0" baseline="0" noProof="0" smtClean="0">
                <a:ln>
                  <a:noFill/>
                </a:ln>
                <a:solidFill>
                  <a:prstClr val="white">
                    <a:lumMod val="65000"/>
                  </a:prstClr>
                </a:solidFill>
                <a:effectLst/>
                <a:uLnTx/>
                <a:uFillTx/>
                <a:latin typeface="Roboto Ligh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CA" sz="1000" b="0" i="0" u="none" strike="noStrike" kern="1200" cap="none" spc="0" normalizeH="0" baseline="0" noProof="0">
              <a:ln>
                <a:noFill/>
              </a:ln>
              <a:solidFill>
                <a:prstClr val="white">
                  <a:lumMod val="65000"/>
                </a:prstClr>
              </a:solidFill>
              <a:effectLst/>
              <a:uLnTx/>
              <a:uFillTx/>
              <a:latin typeface="Roboto Light"/>
              <a:ea typeface="+mn-ea"/>
              <a:cs typeface="+mn-cs"/>
            </a:endParaRPr>
          </a:p>
        </p:txBody>
      </p:sp>
      <p:sp>
        <p:nvSpPr>
          <p:cNvPr id="20" name="Content Placeholder 1"/>
          <p:cNvSpPr txBox="1">
            <a:spLocks/>
          </p:cNvSpPr>
          <p:nvPr/>
        </p:nvSpPr>
        <p:spPr>
          <a:xfrm>
            <a:off x="170824" y="1449238"/>
            <a:ext cx="2674089" cy="3506469"/>
          </a:xfrm>
          <a:prstGeom prst="rect">
            <a:avLst/>
          </a:prstGeom>
        </p:spPr>
        <p:txBody>
          <a:bodyPr vert="horz" lIns="0" tIns="0" rIns="0" bIns="0" rtlCol="0" anchor="t" anchorCtr="0">
            <a:noAutofit/>
          </a:bodyPr>
          <a:lstStyle>
            <a:lvl1pPr marL="0" indent="0" algn="ctr" defTabSz="457200" rtl="0" eaLnBrk="1" latinLnBrk="0" hangingPunct="1">
              <a:lnSpc>
                <a:spcPct val="90000"/>
              </a:lnSpc>
              <a:spcBef>
                <a:spcPts val="1200"/>
              </a:spcBef>
              <a:spcAft>
                <a:spcPts val="1200"/>
              </a:spcAft>
              <a:buFont typeface="Arial"/>
              <a:buNone/>
              <a:defRPr sz="6000" kern="1200">
                <a:solidFill>
                  <a:srgbClr val="FFFFFF"/>
                </a:solidFill>
                <a:latin typeface="Roboto Thin"/>
                <a:ea typeface="+mn-ea"/>
                <a:cs typeface="Roboto Thin"/>
              </a:defRPr>
            </a:lvl1pPr>
            <a:lvl2pPr marL="0" indent="0" algn="ctr" defTabSz="457200" rtl="0" eaLnBrk="1" latinLnBrk="0" hangingPunct="1">
              <a:lnSpc>
                <a:spcPct val="110000"/>
              </a:lnSpc>
              <a:spcBef>
                <a:spcPts val="1200"/>
              </a:spcBef>
              <a:spcAft>
                <a:spcPts val="600"/>
              </a:spcAft>
              <a:buFont typeface="Arial"/>
              <a:buNone/>
              <a:tabLst/>
              <a:defRPr lang="fr-CA" sz="3200" b="0" i="0" kern="1200">
                <a:solidFill>
                  <a:srgbClr val="34C8DA"/>
                </a:solidFill>
                <a:latin typeface="Roboto Light"/>
                <a:ea typeface="Roboto" panose="02000000000000000000" pitchFamily="2" charset="0"/>
                <a:cs typeface="Roboto Light"/>
              </a:defRPr>
            </a:lvl2pPr>
            <a:lvl3pPr marL="0" indent="0" algn="ctr" defTabSz="457200" rtl="0" eaLnBrk="1" latinLnBrk="0" hangingPunct="1">
              <a:lnSpc>
                <a:spcPct val="110000"/>
              </a:lnSpc>
              <a:spcBef>
                <a:spcPts val="0"/>
              </a:spcBef>
              <a:spcAft>
                <a:spcPts val="500"/>
              </a:spcAft>
              <a:buFont typeface="Roboto Light" panose="02000000000000000000" pitchFamily="2" charset="0"/>
              <a:buNone/>
              <a:defRPr sz="1800" b="0" i="0" kern="1200">
                <a:solidFill>
                  <a:srgbClr val="FFFFFF"/>
                </a:solidFill>
                <a:latin typeface="Roboto Light"/>
                <a:ea typeface="Roboto" panose="02000000000000000000" pitchFamily="2" charset="0"/>
                <a:cs typeface="Roboto Light"/>
              </a:defRPr>
            </a:lvl3pPr>
            <a:lvl4pPr marL="0" indent="0" algn="ctr" defTabSz="457200" rtl="0" eaLnBrk="1" latinLnBrk="0" hangingPunct="1">
              <a:lnSpc>
                <a:spcPct val="110000"/>
              </a:lnSpc>
              <a:spcBef>
                <a:spcPts val="300"/>
              </a:spcBef>
              <a:spcAft>
                <a:spcPts val="300"/>
              </a:spcAft>
              <a:buFont typeface="Roboto Light" panose="02000000000000000000" pitchFamily="2" charset="0"/>
              <a:buNone/>
              <a:defRPr sz="1200" b="0" i="0" kern="1200">
                <a:solidFill>
                  <a:srgbClr val="FFFFFF"/>
                </a:solidFill>
                <a:latin typeface="+mn-lt"/>
                <a:ea typeface="Roboto" panose="02000000000000000000" pitchFamily="2" charset="0"/>
                <a:cs typeface="Roboto" panose="02000000000000000000" pitchFamily="2" charset="0"/>
              </a:defRPr>
            </a:lvl4pPr>
            <a:lvl5pPr marL="0" indent="0" algn="ctr" defTabSz="457200" rtl="0" eaLnBrk="1" latinLnBrk="0" hangingPunct="1">
              <a:lnSpc>
                <a:spcPct val="110000"/>
              </a:lnSpc>
              <a:spcBef>
                <a:spcPts val="1100"/>
              </a:spcBef>
              <a:spcAft>
                <a:spcPts val="1700"/>
              </a:spcAft>
              <a:buSzPct val="200000"/>
              <a:buFont typeface="Wingdings" charset="2"/>
              <a:buAutoNum type="arabicPlain"/>
              <a:defRPr sz="1600" kern="1200">
                <a:solidFill>
                  <a:srgbClr val="FFFFFF"/>
                </a:solidFill>
                <a:latin typeface="Roboto Light" panose="02000000000000000000" pitchFamily="2" charset="0"/>
                <a:ea typeface="+mn-ea"/>
                <a:cs typeface="Roboto Light" panose="02000000000000000000"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0"/>
              </a:spcBef>
              <a:tabLst>
                <a:tab pos="1731963" algn="l"/>
              </a:tabLst>
              <a:defRPr/>
            </a:pPr>
            <a:r>
              <a:rPr lang="en-US" sz="1400" dirty="0">
                <a:latin typeface="+mj-lt"/>
                <a:ea typeface="Roboto Light" panose="02000000000000000000" pitchFamily="2" charset="0"/>
                <a:cs typeface="Roboto Light" panose="02000000000000000000" pitchFamily="2" charset="0"/>
              </a:rPr>
              <a:t>We are continually working </a:t>
            </a:r>
            <a:br>
              <a:rPr lang="en-US" sz="1400" dirty="0">
                <a:latin typeface="+mj-lt"/>
                <a:ea typeface="Roboto Light" panose="02000000000000000000" pitchFamily="2" charset="0"/>
                <a:cs typeface="Roboto Light" panose="02000000000000000000" pitchFamily="2" charset="0"/>
              </a:rPr>
            </a:br>
            <a:r>
              <a:rPr lang="en-US" sz="1400" dirty="0">
                <a:latin typeface="+mj-lt"/>
                <a:ea typeface="Roboto Light" panose="02000000000000000000" pitchFamily="2" charset="0"/>
                <a:cs typeface="Roboto Light" panose="02000000000000000000" pitchFamily="2" charset="0"/>
              </a:rPr>
              <a:t>to provide the best experience </a:t>
            </a:r>
            <a:br>
              <a:rPr lang="en-US" sz="1400" dirty="0">
                <a:latin typeface="+mj-lt"/>
                <a:ea typeface="Roboto Light" panose="02000000000000000000" pitchFamily="2" charset="0"/>
                <a:cs typeface="Roboto Light" panose="02000000000000000000" pitchFamily="2" charset="0"/>
              </a:rPr>
            </a:br>
            <a:r>
              <a:rPr lang="en-US" sz="1400" dirty="0">
                <a:latin typeface="+mj-lt"/>
                <a:ea typeface="Roboto Light" panose="02000000000000000000" pitchFamily="2" charset="0"/>
                <a:cs typeface="Roboto Light" panose="02000000000000000000" pitchFamily="2" charset="0"/>
              </a:rPr>
              <a:t>to our customers. </a:t>
            </a:r>
            <a:r>
              <a:rPr lang="en-US" sz="1400">
                <a:latin typeface="+mj-lt"/>
                <a:ea typeface="Roboto Light" panose="02000000000000000000" pitchFamily="2" charset="0"/>
                <a:cs typeface="Roboto Light" panose="02000000000000000000" pitchFamily="2" charset="0"/>
              </a:rPr>
              <a:t>We </a:t>
            </a:r>
            <a:r>
              <a:rPr lang="en-US" sz="1400" dirty="0">
                <a:latin typeface="+mj-lt"/>
                <a:ea typeface="Roboto Light" panose="02000000000000000000" pitchFamily="2" charset="0"/>
                <a:cs typeface="Roboto Light" panose="02000000000000000000" pitchFamily="2" charset="0"/>
              </a:rPr>
              <a:t>have seen important improvements in our </a:t>
            </a:r>
            <a:r>
              <a:rPr lang="en-US" sz="1400">
                <a:latin typeface="+mj-lt"/>
                <a:ea typeface="Roboto Light" panose="02000000000000000000" pitchFamily="2" charset="0"/>
                <a:cs typeface="Roboto Light" panose="02000000000000000000" pitchFamily="2" charset="0"/>
              </a:rPr>
              <a:t>network and </a:t>
            </a:r>
            <a:r>
              <a:rPr lang="en-US" sz="1400" dirty="0">
                <a:latin typeface="+mj-lt"/>
                <a:ea typeface="Roboto Light" panose="02000000000000000000" pitchFamily="2" charset="0"/>
                <a:cs typeface="Roboto Light" panose="02000000000000000000" pitchFamily="2" charset="0"/>
              </a:rPr>
              <a:t>Parisians now clearly benefit from even better services. </a:t>
            </a:r>
          </a:p>
          <a:p>
            <a:pPr>
              <a:lnSpc>
                <a:spcPct val="100000"/>
              </a:lnSpc>
              <a:spcBef>
                <a:spcPts val="0"/>
              </a:spcBef>
              <a:tabLst>
                <a:tab pos="1731963" algn="l"/>
              </a:tabLst>
              <a:defRPr/>
            </a:pPr>
            <a:endParaRPr lang="en-US" sz="1600" dirty="0">
              <a:solidFill>
                <a:srgbClr val="34C8DA"/>
              </a:solidFill>
              <a:latin typeface="Roboto Light" panose="02000000000000000000" pitchFamily="2" charset="0"/>
              <a:ea typeface="Roboto Light" panose="02000000000000000000" pitchFamily="2" charset="0"/>
              <a:cs typeface="Roboto Light" panose="02000000000000000000" pitchFamily="2" charset="0"/>
            </a:endParaRPr>
          </a:p>
          <a:p>
            <a:pPr>
              <a:lnSpc>
                <a:spcPct val="100000"/>
              </a:lnSpc>
              <a:spcBef>
                <a:spcPts val="0"/>
              </a:spcBef>
              <a:tabLst>
                <a:tab pos="1731963" algn="l"/>
              </a:tabLst>
              <a:defRPr/>
            </a:pPr>
            <a:r>
              <a:rPr lang="en-US" sz="1600" dirty="0">
                <a:solidFill>
                  <a:srgbClr val="34C8DA"/>
                </a:solidFill>
                <a:latin typeface="Roboto Light" panose="02000000000000000000" pitchFamily="2" charset="0"/>
                <a:ea typeface="Roboto Light" panose="02000000000000000000" pitchFamily="2" charset="0"/>
                <a:cs typeface="Roboto Light" panose="02000000000000000000" pitchFamily="2" charset="0"/>
              </a:rPr>
              <a:t>Xavier </a:t>
            </a:r>
            <a:r>
              <a:rPr lang="en-US" sz="1600" dirty="0" err="1">
                <a:solidFill>
                  <a:srgbClr val="34C8DA"/>
                </a:solidFill>
                <a:latin typeface="Roboto Light" panose="02000000000000000000" pitchFamily="2" charset="0"/>
                <a:ea typeface="Roboto Light" panose="02000000000000000000" pitchFamily="2" charset="0"/>
                <a:cs typeface="Roboto Light" panose="02000000000000000000" pitchFamily="2" charset="0"/>
              </a:rPr>
              <a:t>Pavoux</a:t>
            </a:r>
            <a:br>
              <a:rPr lang="en-US" sz="1050" dirty="0">
                <a:solidFill>
                  <a:srgbClr val="34C8DA"/>
                </a:solidFill>
                <a:latin typeface="Roboto Light" panose="02000000000000000000" pitchFamily="2" charset="0"/>
                <a:ea typeface="Roboto Light" panose="02000000000000000000" pitchFamily="2" charset="0"/>
                <a:cs typeface="Roboto Light" panose="02000000000000000000" pitchFamily="2" charset="0"/>
              </a:rPr>
            </a:br>
            <a:r>
              <a:rPr lang="en-CA" sz="1100" dirty="0">
                <a:solidFill>
                  <a:sysClr val="window" lastClr="FFFFFF"/>
                </a:solidFill>
                <a:latin typeface="+mn-lt"/>
                <a:ea typeface="Roboto Light" panose="02000000000000000000" pitchFamily="2" charset="0"/>
                <a:cs typeface="Roboto Light" panose="02000000000000000000" pitchFamily="2" charset="0"/>
              </a:rPr>
              <a:t>Radio Engineering Master</a:t>
            </a:r>
            <a:endParaRPr lang="en-US" sz="1100" dirty="0">
              <a:solidFill>
                <a:sysClr val="window" lastClr="FFFFFF"/>
              </a:solidFill>
              <a:latin typeface="+mn-lt"/>
              <a:ea typeface="Roboto Light" panose="02000000000000000000" pitchFamily="2" charset="0"/>
              <a:cs typeface="Roboto Light" panose="02000000000000000000" pitchFamily="2" charset="0"/>
            </a:endParaRPr>
          </a:p>
        </p:txBody>
      </p:sp>
      <p:pic>
        <p:nvPicPr>
          <p:cNvPr id="13" name="Image 3">
            <a:extLst>
              <a:ext uri="{FF2B5EF4-FFF2-40B4-BE49-F238E27FC236}">
                <a16:creationId xmlns:a16="http://schemas.microsoft.com/office/drawing/2014/main" id="{87762A8D-CDEE-4C44-AC8B-4AA9913E36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780" y="4274467"/>
            <a:ext cx="1405300" cy="440532"/>
          </a:xfrm>
          <a:prstGeom prst="rect">
            <a:avLst/>
          </a:prstGeom>
        </p:spPr>
      </p:pic>
      <p:sp>
        <p:nvSpPr>
          <p:cNvPr id="14" name="Rectangle 13">
            <a:extLst>
              <a:ext uri="{FF2B5EF4-FFF2-40B4-BE49-F238E27FC236}">
                <a16:creationId xmlns:a16="http://schemas.microsoft.com/office/drawing/2014/main" id="{A18A5ED3-F5B0-F446-803A-76B7C2AF1C9A}"/>
              </a:ext>
            </a:extLst>
          </p:cNvPr>
          <p:cNvSpPr/>
          <p:nvPr/>
        </p:nvSpPr>
        <p:spPr>
          <a:xfrm>
            <a:off x="1095248" y="-21255"/>
            <a:ext cx="825241" cy="1479116"/>
          </a:xfrm>
          <a:prstGeom prst="rect">
            <a:avLst/>
          </a:prstGeom>
        </p:spPr>
        <p:txBody>
          <a:bodyPr wrap="none">
            <a:noAutofit/>
          </a:bodyPr>
          <a:lstStyle/>
          <a:p>
            <a:r>
              <a:rPr lang="en-CA" sz="15000" dirty="0">
                <a:solidFill>
                  <a:prstClr val="white"/>
                </a:solidFill>
                <a:latin typeface="Arial"/>
                <a:cs typeface="Arial"/>
              </a:rPr>
              <a:t>‟</a:t>
            </a:r>
          </a:p>
        </p:txBody>
      </p:sp>
      <p:grpSp>
        <p:nvGrpSpPr>
          <p:cNvPr id="17" name="Group 16"/>
          <p:cNvGrpSpPr/>
          <p:nvPr/>
        </p:nvGrpSpPr>
        <p:grpSpPr>
          <a:xfrm>
            <a:off x="1021868" y="-21255"/>
            <a:ext cx="972000" cy="1479116"/>
            <a:chOff x="1021868" y="-21255"/>
            <a:chExt cx="972000" cy="1479116"/>
          </a:xfrm>
        </p:grpSpPr>
        <p:pic>
          <p:nvPicPr>
            <p:cNvPr id="18" name="Picture 17">
              <a:extLst>
                <a:ext uri="{FF2B5EF4-FFF2-40B4-BE49-F238E27FC236}">
                  <a16:creationId xmlns:a16="http://schemas.microsoft.com/office/drawing/2014/main" id="{AD3DE377-BDB4-F344-A5B6-18E33C135B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868" y="237885"/>
              <a:ext cx="972000" cy="972000"/>
            </a:xfrm>
            <a:prstGeom prst="ellipse">
              <a:avLst/>
            </a:prstGeom>
            <a:ln w="19050" cmpd="sng">
              <a:noFill/>
            </a:ln>
          </p:spPr>
        </p:pic>
        <p:sp>
          <p:nvSpPr>
            <p:cNvPr id="19" name="Rectangle 18">
              <a:extLst>
                <a:ext uri="{FF2B5EF4-FFF2-40B4-BE49-F238E27FC236}">
                  <a16:creationId xmlns:a16="http://schemas.microsoft.com/office/drawing/2014/main" id="{A18A5ED3-F5B0-F446-803A-76B7C2AF1C9A}"/>
                </a:ext>
              </a:extLst>
            </p:cNvPr>
            <p:cNvSpPr/>
            <p:nvPr/>
          </p:nvSpPr>
          <p:spPr>
            <a:xfrm>
              <a:off x="1095248" y="-21255"/>
              <a:ext cx="825241" cy="1479116"/>
            </a:xfrm>
            <a:prstGeom prst="rect">
              <a:avLst/>
            </a:prstGeom>
          </p:spPr>
          <p:txBody>
            <a:bodyPr wrap="none">
              <a:noAutofit/>
            </a:bodyPr>
            <a:lstStyle/>
            <a:p>
              <a:r>
                <a:rPr lang="en-CA" sz="15000" dirty="0">
                  <a:solidFill>
                    <a:prstClr val="white"/>
                  </a:solidFill>
                  <a:latin typeface="Arial"/>
                  <a:cs typeface="Arial"/>
                </a:rPr>
                <a:t>‟</a:t>
              </a:r>
            </a:p>
          </p:txBody>
        </p:sp>
      </p:grpSp>
    </p:spTree>
    <p:extLst>
      <p:ext uri="{BB962C8B-B14F-4D97-AF65-F5344CB8AC3E}">
        <p14:creationId xmlns:p14="http://schemas.microsoft.com/office/powerpoint/2010/main" val="108524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3"/>
          <p:cNvSpPr>
            <a:spLocks noGrp="1"/>
          </p:cNvSpPr>
          <p:nvPr>
            <p:ph type="title" idx="4294967295"/>
          </p:nvPr>
        </p:nvSpPr>
        <p:spPr>
          <a:xfrm>
            <a:off x="284671" y="147638"/>
            <a:ext cx="8364315" cy="1474787"/>
          </a:xfrm>
          <a:noFill/>
        </p:spPr>
        <p:txBody>
          <a:bodyPr lIns="0" rIns="0"/>
          <a:lstStyle/>
          <a:p>
            <a:r>
              <a:rPr lang="en-US" dirty="0"/>
              <a:t>EXFO solutions &amp; case studies</a:t>
            </a:r>
          </a:p>
        </p:txBody>
      </p:sp>
      <p:grpSp>
        <p:nvGrpSpPr>
          <p:cNvPr id="10" name="Group 9"/>
          <p:cNvGrpSpPr/>
          <p:nvPr/>
        </p:nvGrpSpPr>
        <p:grpSpPr>
          <a:xfrm>
            <a:off x="4648201" y="2285572"/>
            <a:ext cx="1166774" cy="1086307"/>
            <a:chOff x="4614685" y="1742750"/>
            <a:chExt cx="1331999" cy="1331999"/>
          </a:xfrm>
        </p:grpSpPr>
        <p:sp>
          <p:nvSpPr>
            <p:cNvPr id="123" name="Rectangle 122">
              <a:hlinkClick r:id="rId3" action="ppaction://hlinksldjump"/>
              <a:extLst>
                <a:ext uri="{FF2B5EF4-FFF2-40B4-BE49-F238E27FC236}">
                  <a16:creationId xmlns:a16="http://schemas.microsoft.com/office/drawing/2014/main" id="{D9CC083A-9191-2841-86C7-D12AA1214DF2}"/>
                </a:ext>
              </a:extLst>
            </p:cNvPr>
            <p:cNvSpPr/>
            <p:nvPr/>
          </p:nvSpPr>
          <p:spPr>
            <a:xfrm>
              <a:off x="4614685" y="1742750"/>
              <a:ext cx="1331999" cy="1331999"/>
            </a:xfrm>
            <a:prstGeom prst="rect">
              <a:avLst/>
            </a:prstGeom>
            <a:solidFill>
              <a:srgbClr val="00256B">
                <a:alpha val="69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lIns="126994" tIns="126994" rIns="126994" bIns="126994" rtlCol="0" anchor="t" anchorCtr="0"/>
            <a:lstStyle/>
            <a:p>
              <a:pPr algn="ctr" defTabSz="457189"/>
              <a:r>
                <a:rPr lang="en-CA" sz="1000" dirty="0">
                  <a:solidFill>
                    <a:prstClr val="white"/>
                  </a:solidFill>
                  <a:latin typeface="Roboto Medium"/>
                  <a:cs typeface="Roboto Medium"/>
                </a:rPr>
                <a:t>Business services and network SLA availability</a:t>
              </a:r>
            </a:p>
          </p:txBody>
        </p:sp>
        <p:pic>
          <p:nvPicPr>
            <p:cNvPr id="125" name="Picture 124">
              <a:extLst>
                <a:ext uri="{FF2B5EF4-FFF2-40B4-BE49-F238E27FC236}">
                  <a16:creationId xmlns:a16="http://schemas.microsoft.com/office/drawing/2014/main" id="{89002B7B-1126-D347-8E8D-D7755A715F5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42333" y="2760077"/>
              <a:ext cx="885313" cy="187677"/>
            </a:xfrm>
            <a:prstGeom prst="rect">
              <a:avLst/>
            </a:prstGeom>
          </p:spPr>
        </p:pic>
      </p:grpSp>
      <p:grpSp>
        <p:nvGrpSpPr>
          <p:cNvPr id="7" name="Group 6">
            <a:extLst>
              <a:ext uri="{FF2B5EF4-FFF2-40B4-BE49-F238E27FC236}">
                <a16:creationId xmlns:a16="http://schemas.microsoft.com/office/drawing/2014/main" id="{A39533DD-ABFD-1E4B-817C-65E57949CB8F}"/>
              </a:ext>
            </a:extLst>
          </p:cNvPr>
          <p:cNvGrpSpPr/>
          <p:nvPr/>
        </p:nvGrpSpPr>
        <p:grpSpPr>
          <a:xfrm>
            <a:off x="1773876" y="2282440"/>
            <a:ext cx="1166774" cy="1086307"/>
            <a:chOff x="4614687" y="383460"/>
            <a:chExt cx="1331999" cy="1331999"/>
          </a:xfrm>
        </p:grpSpPr>
        <p:sp>
          <p:nvSpPr>
            <p:cNvPr id="126" name="Rectangle 125">
              <a:hlinkClick r:id="rId6" action="ppaction://hlinksldjump"/>
              <a:extLst>
                <a:ext uri="{FF2B5EF4-FFF2-40B4-BE49-F238E27FC236}">
                  <a16:creationId xmlns:a16="http://schemas.microsoft.com/office/drawing/2014/main" id="{34882100-31AA-EF4C-8AFB-C9AB1B077D33}"/>
                </a:ext>
              </a:extLst>
            </p:cNvPr>
            <p:cNvSpPr/>
            <p:nvPr/>
          </p:nvSpPr>
          <p:spPr>
            <a:xfrm>
              <a:off x="4614687" y="383460"/>
              <a:ext cx="1331999" cy="1331999"/>
            </a:xfrm>
            <a:prstGeom prst="rect">
              <a:avLst/>
            </a:prstGeom>
            <a:solidFill>
              <a:schemeClr val="accent5">
                <a:alpha val="6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lIns="127000" tIns="127000" rIns="127000" bIns="127000" rtlCol="0" anchor="t" anchorCtr="0"/>
            <a:lstStyle/>
            <a:p>
              <a:pPr algn="ctr" defTabSz="457189"/>
              <a:r>
                <a:rPr lang="en-CA" sz="1000" dirty="0">
                  <a:solidFill>
                    <a:prstClr val="white"/>
                  </a:solidFill>
                  <a:latin typeface="Roboto Medium"/>
                  <a:cs typeface="Roboto Medium"/>
                </a:rPr>
                <a:t>C-RAN FTTA </a:t>
              </a:r>
              <a:br>
                <a:rPr lang="en-CA" sz="1000" dirty="0">
                  <a:solidFill>
                    <a:prstClr val="white"/>
                  </a:solidFill>
                  <a:latin typeface="Roboto Medium"/>
                  <a:cs typeface="Roboto Medium"/>
                </a:rPr>
              </a:br>
              <a:r>
                <a:rPr lang="en-CA" sz="1000" dirty="0">
                  <a:solidFill>
                    <a:prstClr val="white"/>
                  </a:solidFill>
                  <a:latin typeface="Roboto Medium"/>
                  <a:cs typeface="Roboto Medium"/>
                </a:rPr>
                <a:t>deployment </a:t>
              </a:r>
              <a:br>
                <a:rPr lang="en-CA" sz="1000" dirty="0">
                  <a:solidFill>
                    <a:prstClr val="white"/>
                  </a:solidFill>
                  <a:latin typeface="Roboto Medium"/>
                  <a:cs typeface="Roboto Medium"/>
                </a:rPr>
              </a:br>
              <a:r>
                <a:rPr lang="en-CA" sz="1000" dirty="0">
                  <a:solidFill>
                    <a:prstClr val="white"/>
                  </a:solidFill>
                  <a:latin typeface="Roboto Medium"/>
                  <a:cs typeface="Roboto Medium"/>
                </a:rPr>
                <a:t>automation</a:t>
              </a:r>
            </a:p>
          </p:txBody>
        </p:sp>
        <p:pic>
          <p:nvPicPr>
            <p:cNvPr id="128" name="Picture 127">
              <a:extLst>
                <a:ext uri="{FF2B5EF4-FFF2-40B4-BE49-F238E27FC236}">
                  <a16:creationId xmlns:a16="http://schemas.microsoft.com/office/drawing/2014/main" id="{89C6C131-B98C-3146-8197-90AFCBD6BAA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82000" y="1247958"/>
              <a:ext cx="797373" cy="190319"/>
            </a:xfrm>
            <a:prstGeom prst="rect">
              <a:avLst/>
            </a:prstGeom>
          </p:spPr>
        </p:pic>
      </p:grpSp>
      <p:grpSp>
        <p:nvGrpSpPr>
          <p:cNvPr id="11" name="Group 10"/>
          <p:cNvGrpSpPr/>
          <p:nvPr/>
        </p:nvGrpSpPr>
        <p:grpSpPr>
          <a:xfrm>
            <a:off x="6313883" y="2291156"/>
            <a:ext cx="1166774" cy="1086307"/>
            <a:chOff x="7031750" y="1586361"/>
            <a:chExt cx="1331999" cy="1331999"/>
          </a:xfrm>
        </p:grpSpPr>
        <p:sp>
          <p:nvSpPr>
            <p:cNvPr id="120" name="Rectangle 119">
              <a:hlinkClick r:id="rId6" action="ppaction://hlinksldjump"/>
              <a:extLst>
                <a:ext uri="{FF2B5EF4-FFF2-40B4-BE49-F238E27FC236}">
                  <a16:creationId xmlns:a16="http://schemas.microsoft.com/office/drawing/2014/main" id="{C940A535-BEB7-F245-B795-51C75CBC8363}"/>
                </a:ext>
              </a:extLst>
            </p:cNvPr>
            <p:cNvSpPr/>
            <p:nvPr/>
          </p:nvSpPr>
          <p:spPr>
            <a:xfrm>
              <a:off x="7031750" y="1586361"/>
              <a:ext cx="1331999" cy="1331999"/>
            </a:xfrm>
            <a:prstGeom prst="rect">
              <a:avLst/>
            </a:prstGeom>
            <a:solidFill>
              <a:srgbClr val="00C2FF">
                <a:alpha val="60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lIns="127000" tIns="127000" rIns="127000" bIns="127000" rtlCol="0" anchor="t" anchorCtr="0"/>
            <a:lstStyle/>
            <a:p>
              <a:pPr algn="ctr" defTabSz="457189"/>
              <a:r>
                <a:rPr lang="en-CA" sz="1000" dirty="0">
                  <a:solidFill>
                    <a:prstClr val="white"/>
                  </a:solidFill>
                  <a:latin typeface="Roboto Medium"/>
                  <a:cs typeface="Roboto Medium"/>
                </a:rPr>
                <a:t>vEPC </a:t>
              </a:r>
              <a:br>
                <a:rPr lang="en-CA" sz="1000" dirty="0">
                  <a:solidFill>
                    <a:prstClr val="white"/>
                  </a:solidFill>
                  <a:latin typeface="Roboto Medium"/>
                  <a:cs typeface="Roboto Medium"/>
                </a:rPr>
              </a:br>
              <a:r>
                <a:rPr lang="en-CA" sz="1000" dirty="0">
                  <a:solidFill>
                    <a:prstClr val="white"/>
                  </a:solidFill>
                  <a:latin typeface="Roboto Medium"/>
                  <a:cs typeface="Roboto Medium"/>
                </a:rPr>
                <a:t>pre-deployment lab validation</a:t>
              </a:r>
            </a:p>
          </p:txBody>
        </p:sp>
        <p:pic>
          <p:nvPicPr>
            <p:cNvPr id="132" name="Picture 66">
              <a:extLst>
                <a:ext uri="{FF2B5EF4-FFF2-40B4-BE49-F238E27FC236}">
                  <a16:creationId xmlns:a16="http://schemas.microsoft.com/office/drawing/2014/main" id="{D7392342-DB82-4C47-9244-D5180617A1C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201069" y="2418594"/>
              <a:ext cx="1044094" cy="319177"/>
            </a:xfrm>
            <a:prstGeom prst="rect">
              <a:avLst/>
            </a:prstGeom>
          </p:spPr>
        </p:pic>
      </p:grpSp>
      <p:grpSp>
        <p:nvGrpSpPr>
          <p:cNvPr id="9" name="Group 8">
            <a:extLst>
              <a:ext uri="{FF2B5EF4-FFF2-40B4-BE49-F238E27FC236}">
                <a16:creationId xmlns:a16="http://schemas.microsoft.com/office/drawing/2014/main" id="{A5AA6A52-F9DE-0A41-8940-30ED2D70DA88}"/>
              </a:ext>
            </a:extLst>
          </p:cNvPr>
          <p:cNvGrpSpPr/>
          <p:nvPr/>
        </p:nvGrpSpPr>
        <p:grpSpPr>
          <a:xfrm>
            <a:off x="523268" y="2282440"/>
            <a:ext cx="1166774" cy="1086307"/>
            <a:chOff x="5333928" y="3287085"/>
            <a:chExt cx="1331999" cy="1331999"/>
          </a:xfrm>
        </p:grpSpPr>
        <p:sp>
          <p:nvSpPr>
            <p:cNvPr id="133" name="Rectangle 132">
              <a:hlinkClick r:id="" action="ppaction://noaction"/>
              <a:extLst>
                <a:ext uri="{FF2B5EF4-FFF2-40B4-BE49-F238E27FC236}">
                  <a16:creationId xmlns:a16="http://schemas.microsoft.com/office/drawing/2014/main" id="{813B150E-9797-124A-82AE-A3C116C75A72}"/>
                </a:ext>
              </a:extLst>
            </p:cNvPr>
            <p:cNvSpPr/>
            <p:nvPr/>
          </p:nvSpPr>
          <p:spPr>
            <a:xfrm>
              <a:off x="5333928" y="3287085"/>
              <a:ext cx="1331999" cy="1331999"/>
            </a:xfrm>
            <a:prstGeom prst="rect">
              <a:avLst/>
            </a:prstGeom>
            <a:solidFill>
              <a:schemeClr val="accent5">
                <a:alpha val="65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lIns="126994" tIns="126994" rIns="126994" bIns="126994" rtlCol="0" anchor="t" anchorCtr="0"/>
            <a:lstStyle/>
            <a:p>
              <a:pPr algn="ctr" defTabSz="457189"/>
              <a:r>
                <a:rPr lang="en-CA" sz="1000" dirty="0">
                  <a:solidFill>
                    <a:prstClr val="white"/>
                  </a:solidFill>
                  <a:latin typeface="Roboto Medium"/>
                  <a:cs typeface="Roboto Medium"/>
                </a:rPr>
                <a:t>Large-scale </a:t>
              </a:r>
              <a:br>
                <a:rPr lang="en-CA" sz="1000" dirty="0">
                  <a:solidFill>
                    <a:prstClr val="white"/>
                  </a:solidFill>
                  <a:latin typeface="Roboto Medium"/>
                  <a:cs typeface="Roboto Medium"/>
                </a:rPr>
              </a:br>
              <a:r>
                <a:rPr lang="en-CA" sz="1000" dirty="0">
                  <a:solidFill>
                    <a:prstClr val="white"/>
                  </a:solidFill>
                  <a:latin typeface="Roboto Medium"/>
                  <a:cs typeface="Roboto Medium"/>
                </a:rPr>
                <a:t>FTTH deployment</a:t>
              </a:r>
            </a:p>
          </p:txBody>
        </p:sp>
        <p:pic>
          <p:nvPicPr>
            <p:cNvPr id="134" name="Picture 133">
              <a:extLst>
                <a:ext uri="{FF2B5EF4-FFF2-40B4-BE49-F238E27FC236}">
                  <a16:creationId xmlns:a16="http://schemas.microsoft.com/office/drawing/2014/main" id="{725CCBDF-58E9-EC42-B5EE-8D6A935A4C41}"/>
                </a:ext>
              </a:extLst>
            </p:cNvPr>
            <p:cNvPicPr>
              <a:picLocks noChangeAspect="1"/>
            </p:cNvPicPr>
            <p:nvPr/>
          </p:nvPicPr>
          <p:blipFill rotWithShape="1">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5754767" y="4052888"/>
              <a:ext cx="490321" cy="522959"/>
            </a:xfrm>
            <a:prstGeom prst="rect">
              <a:avLst/>
            </a:prstGeom>
          </p:spPr>
        </p:pic>
      </p:grpSp>
      <p:grpSp>
        <p:nvGrpSpPr>
          <p:cNvPr id="2" name="Group 1"/>
          <p:cNvGrpSpPr/>
          <p:nvPr/>
        </p:nvGrpSpPr>
        <p:grpSpPr>
          <a:xfrm>
            <a:off x="3385332" y="2285572"/>
            <a:ext cx="1166774" cy="1086307"/>
            <a:chOff x="3136036" y="1742749"/>
            <a:chExt cx="1331999" cy="1331999"/>
          </a:xfrm>
        </p:grpSpPr>
        <p:sp>
          <p:nvSpPr>
            <p:cNvPr id="136" name="Rectangle 135">
              <a:hlinkClick r:id="rId6" action="ppaction://hlinksldjump"/>
              <a:extLst>
                <a:ext uri="{FF2B5EF4-FFF2-40B4-BE49-F238E27FC236}">
                  <a16:creationId xmlns:a16="http://schemas.microsoft.com/office/drawing/2014/main" id="{FA2242D2-8624-594D-A345-240B09FABA89}"/>
                </a:ext>
              </a:extLst>
            </p:cNvPr>
            <p:cNvSpPr/>
            <p:nvPr/>
          </p:nvSpPr>
          <p:spPr>
            <a:xfrm>
              <a:off x="3136036" y="1742749"/>
              <a:ext cx="1331999" cy="1331999"/>
            </a:xfrm>
            <a:prstGeom prst="rect">
              <a:avLst/>
            </a:prstGeom>
            <a:solidFill>
              <a:srgbClr val="00256B">
                <a:alpha val="69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lIns="127000" tIns="127000" rIns="127000" bIns="127000" rtlCol="0" anchor="t" anchorCtr="0"/>
            <a:lstStyle/>
            <a:p>
              <a:pPr algn="ctr" defTabSz="457189"/>
              <a:r>
                <a:rPr lang="en-CA" sz="1000" dirty="0">
                  <a:solidFill>
                    <a:prstClr val="white"/>
                  </a:solidFill>
                  <a:latin typeface="Roboto Medium"/>
                  <a:cs typeface="Roboto Medium"/>
                </a:rPr>
                <a:t>Mobile infrastructure </a:t>
              </a:r>
              <a:br>
                <a:rPr lang="en-CA" sz="1000" dirty="0">
                  <a:solidFill>
                    <a:prstClr val="white"/>
                  </a:solidFill>
                  <a:latin typeface="Roboto Medium"/>
                  <a:cs typeface="Roboto Medium"/>
                </a:rPr>
              </a:br>
              <a:r>
                <a:rPr lang="en-CA" sz="1000" dirty="0">
                  <a:solidFill>
                    <a:prstClr val="white"/>
                  </a:solidFill>
                  <a:latin typeface="Roboto Medium"/>
                  <a:cs typeface="Roboto Medium"/>
                </a:rPr>
                <a:t>performance</a:t>
              </a:r>
              <a:br>
                <a:rPr lang="en-CA" sz="1000" dirty="0">
                  <a:solidFill>
                    <a:prstClr val="white"/>
                  </a:solidFill>
                  <a:latin typeface="Roboto Medium"/>
                  <a:cs typeface="Roboto Medium"/>
                </a:rPr>
              </a:br>
              <a:r>
                <a:rPr lang="en-CA" sz="1000" dirty="0">
                  <a:solidFill>
                    <a:prstClr val="white"/>
                  </a:solidFill>
                  <a:latin typeface="Roboto Medium"/>
                  <a:cs typeface="Roboto Medium"/>
                </a:rPr>
                <a:t>monitoring </a:t>
              </a:r>
            </a:p>
          </p:txBody>
        </p:sp>
        <p:pic>
          <p:nvPicPr>
            <p:cNvPr id="137" name="Picture 136">
              <a:extLst>
                <a:ext uri="{FF2B5EF4-FFF2-40B4-BE49-F238E27FC236}">
                  <a16:creationId xmlns:a16="http://schemas.microsoft.com/office/drawing/2014/main" id="{17B64111-9BCF-874C-AF62-48476FC9186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26895" y="2746866"/>
              <a:ext cx="756602" cy="180588"/>
            </a:xfrm>
            <a:prstGeom prst="rect">
              <a:avLst/>
            </a:prstGeom>
          </p:spPr>
        </p:pic>
      </p:grpSp>
      <p:grpSp>
        <p:nvGrpSpPr>
          <p:cNvPr id="13" name="Group 12"/>
          <p:cNvGrpSpPr/>
          <p:nvPr/>
        </p:nvGrpSpPr>
        <p:grpSpPr>
          <a:xfrm>
            <a:off x="6313883" y="3475701"/>
            <a:ext cx="1166774" cy="1086307"/>
            <a:chOff x="5328088" y="3386609"/>
            <a:chExt cx="1166774" cy="1086307"/>
          </a:xfrm>
        </p:grpSpPr>
        <p:sp>
          <p:nvSpPr>
            <p:cNvPr id="122" name="Rectangle 121">
              <a:hlinkClick r:id="" action="ppaction://noaction"/>
              <a:extLst>
                <a:ext uri="{FF2B5EF4-FFF2-40B4-BE49-F238E27FC236}">
                  <a16:creationId xmlns:a16="http://schemas.microsoft.com/office/drawing/2014/main" id="{2EC7AA53-D20A-294A-BC04-01F444C15816}"/>
                </a:ext>
              </a:extLst>
            </p:cNvPr>
            <p:cNvSpPr/>
            <p:nvPr/>
          </p:nvSpPr>
          <p:spPr>
            <a:xfrm>
              <a:off x="5328088" y="3386609"/>
              <a:ext cx="1166774" cy="1086307"/>
            </a:xfrm>
            <a:prstGeom prst="rect">
              <a:avLst/>
            </a:prstGeom>
            <a:solidFill>
              <a:srgbClr val="00C2FF">
                <a:alpha val="60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lIns="126994" tIns="126994" rIns="126994" bIns="126994" rtlCol="0" anchor="t" anchorCtr="0"/>
            <a:lstStyle/>
            <a:p>
              <a:pPr algn="ctr" defTabSz="457189"/>
              <a:r>
                <a:rPr lang="en-CA" sz="1000" dirty="0" err="1">
                  <a:solidFill>
                    <a:prstClr val="white"/>
                  </a:solidFill>
                  <a:latin typeface="Roboto Medium"/>
                  <a:cs typeface="Roboto Medium"/>
                </a:rPr>
                <a:t>vDNS</a:t>
              </a:r>
              <a:r>
                <a:rPr lang="en-CA" sz="1000" dirty="0">
                  <a:solidFill>
                    <a:prstClr val="white"/>
                  </a:solidFill>
                  <a:latin typeface="Roboto Medium"/>
                  <a:cs typeface="Roboto Medium"/>
                </a:rPr>
                <a:t> infrastructure service testing</a:t>
              </a:r>
            </a:p>
          </p:txBody>
        </p:sp>
        <p:pic>
          <p:nvPicPr>
            <p:cNvPr id="45" name="Graphic 9">
              <a:extLst>
                <a:ext uri="{FF2B5EF4-FFF2-40B4-BE49-F238E27FC236}">
                  <a16:creationId xmlns:a16="http://schemas.microsoft.com/office/drawing/2014/main" id="{E2E316AE-1BC5-E049-9E0D-FA9ABB207AC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650653" y="4131401"/>
              <a:ext cx="521643" cy="234739"/>
            </a:xfrm>
            <a:prstGeom prst="rect">
              <a:avLst/>
            </a:prstGeom>
          </p:spPr>
        </p:pic>
      </p:grpSp>
      <p:grpSp>
        <p:nvGrpSpPr>
          <p:cNvPr id="8" name="Group 7"/>
          <p:cNvGrpSpPr/>
          <p:nvPr/>
        </p:nvGrpSpPr>
        <p:grpSpPr>
          <a:xfrm>
            <a:off x="7576752" y="3485580"/>
            <a:ext cx="1166774" cy="1086307"/>
            <a:chOff x="7697827" y="3409515"/>
            <a:chExt cx="1166774" cy="1086307"/>
          </a:xfrm>
        </p:grpSpPr>
        <p:sp>
          <p:nvSpPr>
            <p:cNvPr id="143" name="Rectangle 142">
              <a:hlinkClick r:id="" action="ppaction://noaction"/>
              <a:extLst>
                <a:ext uri="{FF2B5EF4-FFF2-40B4-BE49-F238E27FC236}">
                  <a16:creationId xmlns:a16="http://schemas.microsoft.com/office/drawing/2014/main" id="{393ECD1D-D999-454F-8552-5D6270457EC5}"/>
                </a:ext>
              </a:extLst>
            </p:cNvPr>
            <p:cNvSpPr/>
            <p:nvPr/>
          </p:nvSpPr>
          <p:spPr>
            <a:xfrm>
              <a:off x="7697827" y="3409515"/>
              <a:ext cx="1166774" cy="1086307"/>
            </a:xfrm>
            <a:prstGeom prst="rect">
              <a:avLst/>
            </a:prstGeom>
            <a:solidFill>
              <a:srgbClr val="00C2FF">
                <a:alpha val="60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lIns="72000" tIns="126994" rIns="72000" bIns="126994" rtlCol="0" anchor="t" anchorCtr="0"/>
            <a:lstStyle/>
            <a:p>
              <a:pPr marL="0" lvl="2" algn="ctr" defTabSz="457189"/>
              <a:r>
                <a:rPr lang="en-CA" sz="1000" dirty="0" err="1">
                  <a:solidFill>
                    <a:prstClr val="white"/>
                  </a:solidFill>
                  <a:latin typeface="Roboto Medium"/>
                  <a:cs typeface="Roboto Medium"/>
                </a:rPr>
                <a:t>vEPC</a:t>
              </a:r>
              <a:r>
                <a:rPr lang="en-CA" sz="1000" dirty="0">
                  <a:solidFill>
                    <a:prstClr val="white"/>
                  </a:solidFill>
                  <a:latin typeface="Roboto Medium"/>
                  <a:cs typeface="Roboto Medium"/>
                </a:rPr>
                <a:t> </a:t>
              </a:r>
              <a:r>
                <a:rPr lang="en-CA" sz="1000" dirty="0" err="1">
                  <a:solidFill>
                    <a:prstClr val="white"/>
                  </a:solidFill>
                  <a:latin typeface="Roboto Medium"/>
                  <a:cs typeface="Roboto Medium"/>
                </a:rPr>
                <a:t>IoT</a:t>
              </a:r>
              <a:r>
                <a:rPr lang="en-CA" sz="1000" dirty="0">
                  <a:solidFill>
                    <a:prstClr val="white"/>
                  </a:solidFill>
                  <a:latin typeface="Roboto Medium"/>
                  <a:cs typeface="Roboto Medium"/>
                </a:rPr>
                <a:t> deployment [connected cars]</a:t>
              </a:r>
            </a:p>
          </p:txBody>
        </p:sp>
        <p:pic>
          <p:nvPicPr>
            <p:cNvPr id="47" name="Graphic 9">
              <a:extLst>
                <a:ext uri="{FF2B5EF4-FFF2-40B4-BE49-F238E27FC236}">
                  <a16:creationId xmlns:a16="http://schemas.microsoft.com/office/drawing/2014/main" id="{E2E316AE-1BC5-E049-9E0D-FA9ABB207AC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003175" y="4144428"/>
              <a:ext cx="466128" cy="209757"/>
            </a:xfrm>
            <a:prstGeom prst="rect">
              <a:avLst/>
            </a:prstGeom>
          </p:spPr>
        </p:pic>
      </p:grpSp>
      <p:grpSp>
        <p:nvGrpSpPr>
          <p:cNvPr id="6" name="Group 5"/>
          <p:cNvGrpSpPr/>
          <p:nvPr/>
        </p:nvGrpSpPr>
        <p:grpSpPr>
          <a:xfrm>
            <a:off x="7576752" y="2291156"/>
            <a:ext cx="1166774" cy="1086307"/>
            <a:chOff x="7818531" y="2159254"/>
            <a:chExt cx="1166774" cy="1086307"/>
          </a:xfrm>
        </p:grpSpPr>
        <p:grpSp>
          <p:nvGrpSpPr>
            <p:cNvPr id="12" name="Group 11"/>
            <p:cNvGrpSpPr/>
            <p:nvPr/>
          </p:nvGrpSpPr>
          <p:grpSpPr>
            <a:xfrm>
              <a:off x="7818531" y="2159254"/>
              <a:ext cx="1166774" cy="1086307"/>
              <a:chOff x="7535128" y="1736195"/>
              <a:chExt cx="1331999" cy="1331999"/>
            </a:xfrm>
          </p:grpSpPr>
          <p:sp>
            <p:nvSpPr>
              <p:cNvPr id="142" name="Rectangle 141">
                <a:hlinkClick r:id="rId3" action="ppaction://hlinksldjump"/>
                <a:extLst>
                  <a:ext uri="{FF2B5EF4-FFF2-40B4-BE49-F238E27FC236}">
                    <a16:creationId xmlns:a16="http://schemas.microsoft.com/office/drawing/2014/main" id="{2C8D0F71-D751-1942-98EB-D21759A317B8}"/>
                  </a:ext>
                </a:extLst>
              </p:cNvPr>
              <p:cNvSpPr/>
              <p:nvPr/>
            </p:nvSpPr>
            <p:spPr>
              <a:xfrm>
                <a:off x="7535128" y="1736195"/>
                <a:ext cx="1331999" cy="1331999"/>
              </a:xfrm>
              <a:prstGeom prst="rect">
                <a:avLst/>
              </a:prstGeom>
              <a:solidFill>
                <a:srgbClr val="00C2FF">
                  <a:alpha val="60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lIns="126994" tIns="126994" rIns="126994" bIns="126994" rtlCol="0" anchor="t" anchorCtr="0"/>
              <a:lstStyle/>
              <a:p>
                <a:pPr marL="0" lvl="2" algn="ctr" defTabSz="457189"/>
                <a:r>
                  <a:rPr lang="en-CA" sz="1000" dirty="0">
                    <a:solidFill>
                      <a:prstClr val="white"/>
                    </a:solidFill>
                    <a:latin typeface="Roboto Medium"/>
                    <a:cs typeface="Roboto Medium"/>
                  </a:rPr>
                  <a:t>vCPE business Ethernet [SME] </a:t>
                </a:r>
              </a:p>
            </p:txBody>
          </p:sp>
          <p:pic>
            <p:nvPicPr>
              <p:cNvPr id="146" name="Picture 145">
                <a:extLst>
                  <a:ext uri="{FF2B5EF4-FFF2-40B4-BE49-F238E27FC236}">
                    <a16:creationId xmlns:a16="http://schemas.microsoft.com/office/drawing/2014/main" id="{C6EA95C6-F5A4-D14B-973D-0AA29079E49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95554" y="2386048"/>
                <a:ext cx="1011148" cy="214352"/>
              </a:xfrm>
              <a:prstGeom prst="rect">
                <a:avLst/>
              </a:prstGeom>
            </p:spPr>
          </p:pic>
          <p:pic>
            <p:nvPicPr>
              <p:cNvPr id="147" name="Picture 146">
                <a:extLst>
                  <a:ext uri="{FF2B5EF4-FFF2-40B4-BE49-F238E27FC236}">
                    <a16:creationId xmlns:a16="http://schemas.microsoft.com/office/drawing/2014/main" id="{543AC21A-27A8-8640-9D43-5D4427BF6AB7}"/>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691372" y="2699187"/>
                <a:ext cx="384688" cy="220365"/>
              </a:xfrm>
              <a:prstGeom prst="rect">
                <a:avLst/>
              </a:prstGeom>
              <a:noFill/>
            </p:spPr>
          </p:pic>
        </p:grpSp>
        <p:pic>
          <p:nvPicPr>
            <p:cNvPr id="49" name="Graphic 9">
              <a:extLst>
                <a:ext uri="{FF2B5EF4-FFF2-40B4-BE49-F238E27FC236}">
                  <a16:creationId xmlns:a16="http://schemas.microsoft.com/office/drawing/2014/main" id="{E2E316AE-1BC5-E049-9E0D-FA9ABB207AC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398325" y="2918275"/>
              <a:ext cx="429315" cy="193192"/>
            </a:xfrm>
            <a:prstGeom prst="rect">
              <a:avLst/>
            </a:prstGeom>
          </p:spPr>
        </p:pic>
      </p:grpSp>
      <p:sp>
        <p:nvSpPr>
          <p:cNvPr id="44" name="Down Arrow Callout 43">
            <a:extLst>
              <a:ext uri="{FF2B5EF4-FFF2-40B4-BE49-F238E27FC236}">
                <a16:creationId xmlns:a16="http://schemas.microsoft.com/office/drawing/2014/main" id="{DB2F1B10-60FD-E742-BE72-5C7255D4780A}"/>
              </a:ext>
            </a:extLst>
          </p:cNvPr>
          <p:cNvSpPr/>
          <p:nvPr/>
        </p:nvSpPr>
        <p:spPr>
          <a:xfrm>
            <a:off x="279229" y="1511736"/>
            <a:ext cx="2834640" cy="627845"/>
          </a:xfrm>
          <a:prstGeom prst="downArrowCallout">
            <a:avLst>
              <a:gd name="adj1" fmla="val 46780"/>
              <a:gd name="adj2" fmla="val 23390"/>
              <a:gd name="adj3" fmla="val 22380"/>
              <a:gd name="adj4" fmla="val 76723"/>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a:solidFill>
                  <a:srgbClr val="FFFF13"/>
                </a:solidFill>
              </a:rPr>
              <a:t>Field operations automation</a:t>
            </a:r>
            <a:endParaRPr lang="en-US" sz="1200" dirty="0">
              <a:solidFill>
                <a:srgbClr val="FFFF13"/>
              </a:solidFill>
            </a:endParaRPr>
          </a:p>
        </p:txBody>
      </p:sp>
      <p:sp>
        <p:nvSpPr>
          <p:cNvPr id="52" name="Down Arrow Callout 51">
            <a:extLst>
              <a:ext uri="{FF2B5EF4-FFF2-40B4-BE49-F238E27FC236}">
                <a16:creationId xmlns:a16="http://schemas.microsoft.com/office/drawing/2014/main" id="{89934B0A-965A-5240-A084-2F7BFC31AEAE}"/>
              </a:ext>
            </a:extLst>
          </p:cNvPr>
          <p:cNvSpPr/>
          <p:nvPr/>
        </p:nvSpPr>
        <p:spPr>
          <a:xfrm>
            <a:off x="3192071" y="1511736"/>
            <a:ext cx="2834640" cy="627845"/>
          </a:xfrm>
          <a:prstGeom prst="downArrowCallout">
            <a:avLst>
              <a:gd name="adj1" fmla="val 46780"/>
              <a:gd name="adj2" fmla="val 23390"/>
              <a:gd name="adj3" fmla="val 22380"/>
              <a:gd name="adj4" fmla="val 76723"/>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a:solidFill>
                  <a:srgbClr val="FFFF13"/>
                </a:solidFill>
              </a:rPr>
              <a:t>End-to-end experience</a:t>
            </a:r>
            <a:endParaRPr lang="en-US" sz="1200" dirty="0">
              <a:solidFill>
                <a:srgbClr val="FFFF13"/>
              </a:solidFill>
            </a:endParaRPr>
          </a:p>
        </p:txBody>
      </p:sp>
      <p:sp>
        <p:nvSpPr>
          <p:cNvPr id="54" name="Down Arrow Callout 53">
            <a:extLst>
              <a:ext uri="{FF2B5EF4-FFF2-40B4-BE49-F238E27FC236}">
                <a16:creationId xmlns:a16="http://schemas.microsoft.com/office/drawing/2014/main" id="{D5096EB8-19DD-CE40-AB71-BC0ECDA6D14E}"/>
              </a:ext>
            </a:extLst>
          </p:cNvPr>
          <p:cNvSpPr/>
          <p:nvPr/>
        </p:nvSpPr>
        <p:spPr>
          <a:xfrm>
            <a:off x="6150665" y="1511736"/>
            <a:ext cx="2834640" cy="627845"/>
          </a:xfrm>
          <a:prstGeom prst="downArrowCallout">
            <a:avLst>
              <a:gd name="adj1" fmla="val 46780"/>
              <a:gd name="adj2" fmla="val 23390"/>
              <a:gd name="adj3" fmla="val 22380"/>
              <a:gd name="adj4" fmla="val 76723"/>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00">
                <a:solidFill>
                  <a:srgbClr val="FFFF13"/>
                </a:solidFill>
              </a:rPr>
              <a:t>SDN/NFV orchestration and assurance</a:t>
            </a:r>
            <a:endParaRPr lang="en-US" sz="1200" dirty="0">
              <a:solidFill>
                <a:srgbClr val="FFFF13"/>
              </a:solidFill>
            </a:endParaRPr>
          </a:p>
        </p:txBody>
      </p:sp>
      <p:sp>
        <p:nvSpPr>
          <p:cNvPr id="4" name="Slide Number Placeholder 3">
            <a:extLst>
              <a:ext uri="{FF2B5EF4-FFF2-40B4-BE49-F238E27FC236}">
                <a16:creationId xmlns:a16="http://schemas.microsoft.com/office/drawing/2014/main" id="{D1D387D8-2BD9-F449-AB88-B5EA80405347}"/>
              </a:ext>
            </a:extLst>
          </p:cNvPr>
          <p:cNvSpPr>
            <a:spLocks noGrp="1"/>
          </p:cNvSpPr>
          <p:nvPr>
            <p:ph type="sldNum" sz="quarter" idx="12"/>
          </p:nvPr>
        </p:nvSpPr>
        <p:spPr/>
        <p:txBody>
          <a:bodyPr/>
          <a:lstStyle/>
          <a:p>
            <a:fld id="{FC426674-5D70-A640-98FF-5508BF7AFA13}" type="slidenum">
              <a:rPr lang="en-CA" smtClean="0"/>
              <a:pPr/>
              <a:t>17</a:t>
            </a:fld>
            <a:endParaRPr lang="en-CA" dirty="0"/>
          </a:p>
        </p:txBody>
      </p:sp>
      <p:sp>
        <p:nvSpPr>
          <p:cNvPr id="57" name="TextBox 56">
            <a:extLst>
              <a:ext uri="{FF2B5EF4-FFF2-40B4-BE49-F238E27FC236}">
                <a16:creationId xmlns:a16="http://schemas.microsoft.com/office/drawing/2014/main" id="{83649483-66BD-104F-B571-BA7F4DF5258F}"/>
              </a:ext>
            </a:extLst>
          </p:cNvPr>
          <p:cNvSpPr txBox="1"/>
          <p:nvPr/>
        </p:nvSpPr>
        <p:spPr>
          <a:xfrm>
            <a:off x="457704" y="4897279"/>
            <a:ext cx="1325880" cy="246221"/>
          </a:xfrm>
          <a:prstGeom prst="rect">
            <a:avLst/>
          </a:prstGeom>
          <a:solidFill>
            <a:srgbClr val="FFFF13"/>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CONFIDENTIAL</a:t>
            </a:r>
          </a:p>
        </p:txBody>
      </p:sp>
    </p:spTree>
    <p:extLst>
      <p:ext uri="{BB962C8B-B14F-4D97-AF65-F5344CB8AC3E}">
        <p14:creationId xmlns:p14="http://schemas.microsoft.com/office/powerpoint/2010/main" val="3387501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own Arrow Callout 23">
            <a:extLst>
              <a:ext uri="{FF2B5EF4-FFF2-40B4-BE49-F238E27FC236}">
                <a16:creationId xmlns:a16="http://schemas.microsoft.com/office/drawing/2014/main" id="{9C522B64-879B-FC4D-9E49-9DFD8C9EA6DD}"/>
              </a:ext>
            </a:extLst>
          </p:cNvPr>
          <p:cNvSpPr/>
          <p:nvPr/>
        </p:nvSpPr>
        <p:spPr>
          <a:xfrm>
            <a:off x="3854122" y="1293348"/>
            <a:ext cx="4813316" cy="766345"/>
          </a:xfrm>
          <a:prstGeom prst="downArrowCallout">
            <a:avLst>
              <a:gd name="adj1" fmla="val 46780"/>
              <a:gd name="adj2" fmla="val 23390"/>
              <a:gd name="adj3" fmla="val 22380"/>
              <a:gd name="adj4" fmla="val 76723"/>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144893" y="74815"/>
            <a:ext cx="8522545" cy="1658391"/>
          </a:xfrm>
          <a:noFill/>
        </p:spPr>
        <p:txBody>
          <a:bodyPr lIns="144000" rIns="144000"/>
          <a:lstStyle/>
          <a:p>
            <a:r>
              <a:rPr lang="en-US" dirty="0"/>
              <a:t>EXFO solutions &amp; case studies</a:t>
            </a:r>
          </a:p>
        </p:txBody>
      </p:sp>
      <p:cxnSp>
        <p:nvCxnSpPr>
          <p:cNvPr id="60" name="Straight Connector 59">
            <a:extLst>
              <a:ext uri="{FF2B5EF4-FFF2-40B4-BE49-F238E27FC236}">
                <a16:creationId xmlns:a16="http://schemas.microsoft.com/office/drawing/2014/main" id="{C33DB0F8-DB26-094B-872C-66F747888608}"/>
              </a:ext>
            </a:extLst>
          </p:cNvPr>
          <p:cNvCxnSpPr>
            <a:cxnSpLocks/>
          </p:cNvCxnSpPr>
          <p:nvPr/>
        </p:nvCxnSpPr>
        <p:spPr>
          <a:xfrm flipH="1">
            <a:off x="-2377681" y="4163526"/>
            <a:ext cx="464587" cy="0"/>
          </a:xfrm>
          <a:prstGeom prst="line">
            <a:avLst/>
          </a:prstGeom>
          <a:ln w="12700" cap="rnd" cmpd="sng">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Title 3">
            <a:extLst>
              <a:ext uri="{FF2B5EF4-FFF2-40B4-BE49-F238E27FC236}">
                <a16:creationId xmlns:a16="http://schemas.microsoft.com/office/drawing/2014/main" id="{35554EA2-01B6-474D-A2A9-ADE59921C737}"/>
              </a:ext>
            </a:extLst>
          </p:cNvPr>
          <p:cNvSpPr txBox="1">
            <a:spLocks/>
          </p:cNvSpPr>
          <p:nvPr/>
        </p:nvSpPr>
        <p:spPr>
          <a:xfrm>
            <a:off x="533777" y="3531536"/>
            <a:ext cx="1173734" cy="283315"/>
          </a:xfrm>
          <a:prstGeom prst="rect">
            <a:avLst/>
          </a:prstGeom>
          <a:solidFill>
            <a:schemeClr val="tx1">
              <a:alpha val="30000"/>
            </a:schemeClr>
          </a:solidFill>
        </p:spPr>
        <p:txBody>
          <a:bodyPr vert="horz" lIns="144000" tIns="0" rIns="144000" bIns="0" rtlCol="0" anchor="ctr" anchorCtr="0">
            <a:noAutofit/>
          </a:bodyPr>
          <a:lstStyle>
            <a:lvl1pPr algn="l" defTabSz="457200"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a:lstStyle>
          <a:p>
            <a:pPr algn="ctr" defTabSz="457189"/>
            <a:r>
              <a:rPr lang="en-CA" sz="800" dirty="0">
                <a:latin typeface="Roboto" panose="02000000000000000000" pitchFamily="2" charset="0"/>
                <a:ea typeface="Roboto" panose="02000000000000000000" pitchFamily="2" charset="0"/>
                <a:cs typeface="Roboto" panose="02000000000000000000" pitchFamily="2" charset="0"/>
              </a:rPr>
              <a:t>Small cell rollout &amp; RAN optimization</a:t>
            </a:r>
          </a:p>
        </p:txBody>
      </p:sp>
      <p:sp>
        <p:nvSpPr>
          <p:cNvPr id="46" name="Title 3">
            <a:extLst>
              <a:ext uri="{FF2B5EF4-FFF2-40B4-BE49-F238E27FC236}">
                <a16:creationId xmlns:a16="http://schemas.microsoft.com/office/drawing/2014/main" id="{35554EA2-01B6-474D-A2A9-ADE59921C737}"/>
              </a:ext>
            </a:extLst>
          </p:cNvPr>
          <p:cNvSpPr txBox="1">
            <a:spLocks/>
          </p:cNvSpPr>
          <p:nvPr/>
        </p:nvSpPr>
        <p:spPr>
          <a:xfrm>
            <a:off x="531987" y="2072430"/>
            <a:ext cx="1173734" cy="283315"/>
          </a:xfrm>
          <a:prstGeom prst="rect">
            <a:avLst/>
          </a:prstGeom>
          <a:solidFill>
            <a:schemeClr val="tx1">
              <a:alpha val="30000"/>
            </a:schemeClr>
          </a:solidFill>
        </p:spPr>
        <p:txBody>
          <a:bodyPr vert="horz" lIns="144000" tIns="0" rIns="144000" bIns="0" rtlCol="0" anchor="ctr" anchorCtr="0">
            <a:noAutofit/>
          </a:bodyPr>
          <a:lstStyle>
            <a:lvl1pPr algn="l" defTabSz="457200"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a:lstStyle>
          <a:p>
            <a:pPr algn="ctr" defTabSz="457189"/>
            <a:r>
              <a:rPr lang="en-CA" sz="800" dirty="0" err="1">
                <a:latin typeface="Roboto" panose="02000000000000000000" pitchFamily="2" charset="0"/>
                <a:ea typeface="Roboto" panose="02000000000000000000" pitchFamily="2" charset="0"/>
                <a:cs typeface="Roboto" panose="02000000000000000000" pitchFamily="2" charset="0"/>
              </a:rPr>
              <a:t>IoT</a:t>
            </a:r>
            <a:r>
              <a:rPr lang="en-CA" sz="800" dirty="0">
                <a:latin typeface="Roboto" panose="02000000000000000000" pitchFamily="2" charset="0"/>
                <a:ea typeface="Roboto" panose="02000000000000000000" pitchFamily="2" charset="0"/>
                <a:cs typeface="Roboto" panose="02000000000000000000" pitchFamily="2" charset="0"/>
              </a:rPr>
              <a:t> simulation</a:t>
            </a:r>
          </a:p>
        </p:txBody>
      </p:sp>
      <p:grpSp>
        <p:nvGrpSpPr>
          <p:cNvPr id="17" name="Group 16"/>
          <p:cNvGrpSpPr/>
          <p:nvPr/>
        </p:nvGrpSpPr>
        <p:grpSpPr>
          <a:xfrm>
            <a:off x="531987" y="2398798"/>
            <a:ext cx="1173734" cy="1092787"/>
            <a:chOff x="1785022" y="540579"/>
            <a:chExt cx="1325880" cy="1234440"/>
          </a:xfrm>
        </p:grpSpPr>
        <p:sp>
          <p:nvSpPr>
            <p:cNvPr id="37" name="Rectangle 36">
              <a:hlinkClick r:id="rId3" action="ppaction://hlinksldjump"/>
              <a:extLst>
                <a:ext uri="{FF2B5EF4-FFF2-40B4-BE49-F238E27FC236}">
                  <a16:creationId xmlns:a16="http://schemas.microsoft.com/office/drawing/2014/main" id="{34882100-31AA-EF4C-8AFB-C9AB1B077D33}"/>
                </a:ext>
              </a:extLst>
            </p:cNvPr>
            <p:cNvSpPr/>
            <p:nvPr/>
          </p:nvSpPr>
          <p:spPr>
            <a:xfrm>
              <a:off x="1785022" y="540579"/>
              <a:ext cx="1325880" cy="1234440"/>
            </a:xfrm>
            <a:prstGeom prst="rect">
              <a:avLst/>
            </a:prstGeom>
            <a:solidFill>
              <a:srgbClr val="002060">
                <a:alpha val="69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lIns="127000" tIns="127000" rIns="127000" bIns="127000" rtlCol="0" anchor="t" anchorCtr="0"/>
            <a:lstStyle/>
            <a:p>
              <a:pPr algn="ctr" defTabSz="457189"/>
              <a:r>
                <a:rPr lang="en-CA" sz="900" dirty="0">
                  <a:solidFill>
                    <a:prstClr val="white"/>
                  </a:solidFill>
                  <a:latin typeface="Roboto Medium"/>
                  <a:cs typeface="Roboto Medium"/>
                </a:rPr>
                <a:t>Transforming network to support millions of </a:t>
              </a:r>
              <a:r>
                <a:rPr lang="en-CA" sz="900" dirty="0" err="1">
                  <a:solidFill>
                    <a:prstClr val="white"/>
                  </a:solidFill>
                  <a:latin typeface="Roboto Medium"/>
                  <a:cs typeface="Roboto Medium"/>
                </a:rPr>
                <a:t>IoT</a:t>
              </a:r>
              <a:r>
                <a:rPr lang="en-CA" sz="900" dirty="0">
                  <a:solidFill>
                    <a:prstClr val="white"/>
                  </a:solidFill>
                  <a:latin typeface="Roboto Medium"/>
                  <a:cs typeface="Roboto Medium"/>
                </a:rPr>
                <a:t> devices</a:t>
              </a:r>
            </a:p>
          </p:txBody>
        </p:sp>
        <p:pic>
          <p:nvPicPr>
            <p:cNvPr id="41" name="Picture 6"/>
            <p:cNvPicPr>
              <a:picLocks noChangeAspect="1" noChangeArrowheads="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bwMode="auto">
            <a:xfrm>
              <a:off x="1999322" y="1375925"/>
              <a:ext cx="897282" cy="2426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33777" y="3857904"/>
            <a:ext cx="1173734" cy="1092787"/>
            <a:chOff x="3162873" y="544181"/>
            <a:chExt cx="1325880" cy="1234440"/>
          </a:xfrm>
        </p:grpSpPr>
        <p:sp>
          <p:nvSpPr>
            <p:cNvPr id="40" name="Rectangle 39">
              <a:hlinkClick r:id="rId6" action="ppaction://hlinksldjump"/>
              <a:extLst>
                <a:ext uri="{FF2B5EF4-FFF2-40B4-BE49-F238E27FC236}">
                  <a16:creationId xmlns:a16="http://schemas.microsoft.com/office/drawing/2014/main" id="{D657609D-609B-1449-B18F-512DB4D2DA21}"/>
                </a:ext>
              </a:extLst>
            </p:cNvPr>
            <p:cNvSpPr/>
            <p:nvPr/>
          </p:nvSpPr>
          <p:spPr>
            <a:xfrm>
              <a:off x="3162873" y="544181"/>
              <a:ext cx="1325880" cy="1234440"/>
            </a:xfrm>
            <a:prstGeom prst="rect">
              <a:avLst/>
            </a:prstGeom>
            <a:solidFill>
              <a:srgbClr val="002060">
                <a:alpha val="69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lIns="126994" tIns="126994" rIns="126994" bIns="126994" rtlCol="0" anchor="t" anchorCtr="0"/>
            <a:lstStyle/>
            <a:p>
              <a:pPr algn="ctr" defTabSz="457189"/>
              <a:r>
                <a:rPr lang="en-CA" sz="900" dirty="0">
                  <a:solidFill>
                    <a:prstClr val="white"/>
                  </a:solidFill>
                  <a:latin typeface="Roboto Medium"/>
                  <a:cs typeface="Roboto Medium"/>
                </a:rPr>
                <a:t>Boosting RAN performance to improve </a:t>
              </a:r>
              <a:r>
                <a:rPr lang="en-CA" sz="900" dirty="0" err="1">
                  <a:solidFill>
                    <a:prstClr val="white"/>
                  </a:solidFill>
                  <a:latin typeface="Roboto Medium"/>
                  <a:cs typeface="Roboto Medium"/>
                </a:rPr>
                <a:t>QoE</a:t>
              </a:r>
              <a:endParaRPr lang="en-CA" sz="900" dirty="0">
                <a:solidFill>
                  <a:prstClr val="white"/>
                </a:solidFill>
                <a:latin typeface="Roboto Medium"/>
                <a:cs typeface="Roboto Medium"/>
              </a:endParaRPr>
            </a:p>
          </p:txBody>
        </p:sp>
        <p:pic>
          <p:nvPicPr>
            <p:cNvPr id="47" name="Image 6">
              <a:extLst>
                <a:ext uri="{FF2B5EF4-FFF2-40B4-BE49-F238E27FC236}">
                  <a16:creationId xmlns:a16="http://schemas.microsoft.com/office/drawing/2014/main" id="{E379A73D-8009-4348-B866-071FA7F3137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40914" y="1359935"/>
              <a:ext cx="953168" cy="280342"/>
            </a:xfrm>
            <a:prstGeom prst="rect">
              <a:avLst/>
            </a:prstGeom>
          </p:spPr>
        </p:pic>
      </p:grpSp>
      <p:grpSp>
        <p:nvGrpSpPr>
          <p:cNvPr id="16" name="Group 15"/>
          <p:cNvGrpSpPr/>
          <p:nvPr/>
        </p:nvGrpSpPr>
        <p:grpSpPr>
          <a:xfrm>
            <a:off x="2335474" y="2394981"/>
            <a:ext cx="1173734" cy="1092787"/>
            <a:chOff x="1778394" y="3769852"/>
            <a:chExt cx="1325880" cy="1234440"/>
          </a:xfrm>
        </p:grpSpPr>
        <p:sp>
          <p:nvSpPr>
            <p:cNvPr id="51" name="Rectangle 50">
              <a:hlinkClick r:id="rId3" action="ppaction://hlinksldjump"/>
              <a:extLst>
                <a:ext uri="{FF2B5EF4-FFF2-40B4-BE49-F238E27FC236}">
                  <a16:creationId xmlns:a16="http://schemas.microsoft.com/office/drawing/2014/main" id="{FA2242D2-8624-594D-A345-240B09FABA89}"/>
                </a:ext>
              </a:extLst>
            </p:cNvPr>
            <p:cNvSpPr/>
            <p:nvPr/>
          </p:nvSpPr>
          <p:spPr>
            <a:xfrm>
              <a:off x="1778394" y="3769852"/>
              <a:ext cx="1325880" cy="1234440"/>
            </a:xfrm>
            <a:prstGeom prst="rect">
              <a:avLst/>
            </a:prstGeom>
            <a:solidFill>
              <a:srgbClr val="5CD0F5">
                <a:alpha val="60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lIns="127000" tIns="127000" rIns="127000" bIns="127000" rtlCol="0" anchor="t" anchorCtr="0"/>
            <a:lstStyle/>
            <a:p>
              <a:pPr algn="ctr" defTabSz="457189"/>
              <a:r>
                <a:rPr lang="en-CA" sz="900" dirty="0">
                  <a:solidFill>
                    <a:prstClr val="white"/>
                  </a:solidFill>
                  <a:latin typeface="Roboto Medium"/>
                  <a:cs typeface="Roboto Medium"/>
                </a:rPr>
                <a:t>Monitor &amp; isolate fiber issues remotely across Australia</a:t>
              </a:r>
            </a:p>
          </p:txBody>
        </p:sp>
        <p:pic>
          <p:nvPicPr>
            <p:cNvPr id="58" name="Picture 31">
              <a:extLst>
                <a:ext uri="{FF2B5EF4-FFF2-40B4-BE49-F238E27FC236}">
                  <a16:creationId xmlns:a16="http://schemas.microsoft.com/office/drawing/2014/main" id="{8E90B914-CA3B-9F4A-94D5-59E805039FAA}"/>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2220140" y="4545598"/>
              <a:ext cx="442388" cy="439294"/>
            </a:xfrm>
            <a:prstGeom prst="rect">
              <a:avLst/>
            </a:prstGeom>
            <a:noFill/>
            <a:ln>
              <a:noFill/>
            </a:ln>
          </p:spPr>
        </p:pic>
      </p:grpSp>
      <p:sp>
        <p:nvSpPr>
          <p:cNvPr id="54" name="Title 3">
            <a:extLst>
              <a:ext uri="{FF2B5EF4-FFF2-40B4-BE49-F238E27FC236}">
                <a16:creationId xmlns:a16="http://schemas.microsoft.com/office/drawing/2014/main" id="{A7D99D24-71A1-A14F-9E45-0862DB294EE9}"/>
              </a:ext>
            </a:extLst>
          </p:cNvPr>
          <p:cNvSpPr txBox="1">
            <a:spLocks/>
          </p:cNvSpPr>
          <p:nvPr/>
        </p:nvSpPr>
        <p:spPr>
          <a:xfrm>
            <a:off x="2335474" y="2070429"/>
            <a:ext cx="1173734" cy="283315"/>
          </a:xfrm>
          <a:prstGeom prst="rect">
            <a:avLst/>
          </a:prstGeom>
          <a:solidFill>
            <a:schemeClr val="tx1">
              <a:alpha val="30000"/>
            </a:schemeClr>
          </a:solidFill>
        </p:spPr>
        <p:txBody>
          <a:bodyPr vert="horz" lIns="144000" tIns="0" rIns="144000" bIns="0" rtlCol="0" anchor="ctr" anchorCtr="0">
            <a:noAutofit/>
          </a:bodyPr>
          <a:lstStyle>
            <a:lvl1pPr algn="l" defTabSz="457200"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a:lstStyle>
          <a:p>
            <a:pPr algn="ctr" defTabSz="457189"/>
            <a:r>
              <a:rPr lang="en-CA" sz="800" dirty="0">
                <a:latin typeface="Roboto" panose="02000000000000000000" pitchFamily="2" charset="0"/>
                <a:ea typeface="Roboto" panose="02000000000000000000" pitchFamily="2" charset="0"/>
                <a:cs typeface="Roboto" panose="02000000000000000000" pitchFamily="2" charset="0"/>
              </a:rPr>
              <a:t>Fiber monitoring</a:t>
            </a:r>
          </a:p>
        </p:txBody>
      </p:sp>
      <p:sp>
        <p:nvSpPr>
          <p:cNvPr id="133" name="Title 3">
            <a:extLst>
              <a:ext uri="{FF2B5EF4-FFF2-40B4-BE49-F238E27FC236}">
                <a16:creationId xmlns:a16="http://schemas.microsoft.com/office/drawing/2014/main" id="{A7D99D24-71A1-A14F-9E45-0862DB294EE9}"/>
              </a:ext>
            </a:extLst>
          </p:cNvPr>
          <p:cNvSpPr txBox="1">
            <a:spLocks/>
          </p:cNvSpPr>
          <p:nvPr/>
        </p:nvSpPr>
        <p:spPr>
          <a:xfrm>
            <a:off x="2335474" y="3529853"/>
            <a:ext cx="1173734" cy="283315"/>
          </a:xfrm>
          <a:prstGeom prst="rect">
            <a:avLst/>
          </a:prstGeom>
          <a:solidFill>
            <a:schemeClr val="tx1">
              <a:alpha val="30000"/>
            </a:schemeClr>
          </a:solidFill>
        </p:spPr>
        <p:txBody>
          <a:bodyPr vert="horz" lIns="144000" tIns="0" rIns="144000" bIns="0" rtlCol="0" anchor="ctr" anchorCtr="0">
            <a:noAutofit/>
          </a:bodyPr>
          <a:lstStyle>
            <a:lvl1pPr algn="l" defTabSz="457200"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a:lstStyle>
          <a:p>
            <a:pPr algn="ctr" defTabSz="457189"/>
            <a:r>
              <a:rPr lang="en-CA" sz="800" dirty="0">
                <a:latin typeface="Roboto" panose="02000000000000000000" pitchFamily="2" charset="0"/>
                <a:ea typeface="Roboto" panose="02000000000000000000" pitchFamily="2" charset="0"/>
                <a:cs typeface="Roboto" panose="02000000000000000000" pitchFamily="2" charset="0"/>
              </a:rPr>
              <a:t>Service monitoring</a:t>
            </a:r>
          </a:p>
        </p:txBody>
      </p:sp>
      <p:grpSp>
        <p:nvGrpSpPr>
          <p:cNvPr id="2" name="Group 1">
            <a:extLst>
              <a:ext uri="{FF2B5EF4-FFF2-40B4-BE49-F238E27FC236}">
                <a16:creationId xmlns:a16="http://schemas.microsoft.com/office/drawing/2014/main" id="{E5086F5C-7479-B644-947B-DF9D41F0A422}"/>
              </a:ext>
            </a:extLst>
          </p:cNvPr>
          <p:cNvGrpSpPr/>
          <p:nvPr/>
        </p:nvGrpSpPr>
        <p:grpSpPr>
          <a:xfrm>
            <a:off x="2335474" y="3856088"/>
            <a:ext cx="1173734" cy="1092787"/>
            <a:chOff x="3161544" y="3845283"/>
            <a:chExt cx="1325880" cy="1234440"/>
          </a:xfrm>
        </p:grpSpPr>
        <p:sp>
          <p:nvSpPr>
            <p:cNvPr id="123" name="Rectangle 122">
              <a:hlinkClick r:id="rId3" action="ppaction://hlinksldjump"/>
              <a:extLst>
                <a:ext uri="{FF2B5EF4-FFF2-40B4-BE49-F238E27FC236}">
                  <a16:creationId xmlns:a16="http://schemas.microsoft.com/office/drawing/2014/main" id="{FA2242D2-8624-594D-A345-240B09FABA89}"/>
                </a:ext>
              </a:extLst>
            </p:cNvPr>
            <p:cNvSpPr/>
            <p:nvPr/>
          </p:nvSpPr>
          <p:spPr>
            <a:xfrm>
              <a:off x="3161544" y="3845283"/>
              <a:ext cx="1325880" cy="1234440"/>
            </a:xfrm>
            <a:prstGeom prst="rect">
              <a:avLst/>
            </a:prstGeom>
            <a:solidFill>
              <a:srgbClr val="5CD0F5">
                <a:alpha val="60000"/>
              </a:srgbClr>
            </a:solidFill>
            <a:ln w="3175" cmpd="sng">
              <a:noFill/>
            </a:ln>
            <a:effectLst/>
          </p:spPr>
          <p:style>
            <a:lnRef idx="1">
              <a:schemeClr val="accent1"/>
            </a:lnRef>
            <a:fillRef idx="3">
              <a:schemeClr val="accent1"/>
            </a:fillRef>
            <a:effectRef idx="2">
              <a:schemeClr val="accent1"/>
            </a:effectRef>
            <a:fontRef idx="minor">
              <a:schemeClr val="lt1"/>
            </a:fontRef>
          </p:style>
          <p:txBody>
            <a:bodyPr lIns="127000" tIns="127000" rIns="127000" bIns="127000" rtlCol="0" anchor="t" anchorCtr="0"/>
            <a:lstStyle/>
            <a:p>
              <a:pPr algn="ctr" defTabSz="457189"/>
              <a:r>
                <a:rPr lang="en-CA" sz="900" dirty="0">
                  <a:solidFill>
                    <a:prstClr val="white"/>
                  </a:solidFill>
                  <a:latin typeface="Roboto Medium"/>
                  <a:cs typeface="Roboto Medium"/>
                </a:rPr>
                <a:t>Quickly identify &amp; solve business VoIP issues</a:t>
              </a:r>
            </a:p>
          </p:txBody>
        </p:sp>
        <p:pic>
          <p:nvPicPr>
            <p:cNvPr id="134" name="Picture 133">
              <a:extLst>
                <a:ext uri="{FF2B5EF4-FFF2-40B4-BE49-F238E27FC236}">
                  <a16:creationId xmlns:a16="http://schemas.microsoft.com/office/drawing/2014/main" id="{BDB7F48F-2E19-1344-B459-C7CCD10EDE6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615908" y="4562918"/>
              <a:ext cx="417152" cy="417150"/>
            </a:xfrm>
            <a:prstGeom prst="rect">
              <a:avLst/>
            </a:prstGeom>
          </p:spPr>
        </p:pic>
      </p:grpSp>
      <p:grpSp>
        <p:nvGrpSpPr>
          <p:cNvPr id="20" name="Group 19"/>
          <p:cNvGrpSpPr/>
          <p:nvPr/>
        </p:nvGrpSpPr>
        <p:grpSpPr>
          <a:xfrm>
            <a:off x="7500410" y="2080193"/>
            <a:ext cx="1172349" cy="1402477"/>
            <a:chOff x="6131855" y="3371930"/>
            <a:chExt cx="1331925" cy="1593378"/>
          </a:xfrm>
        </p:grpSpPr>
        <p:sp>
          <p:nvSpPr>
            <p:cNvPr id="66" name="Title 3">
              <a:extLst>
                <a:ext uri="{FF2B5EF4-FFF2-40B4-BE49-F238E27FC236}">
                  <a16:creationId xmlns:a16="http://schemas.microsoft.com/office/drawing/2014/main" id="{51583620-6D49-484D-8D7D-E776275DA6F2}"/>
                </a:ext>
              </a:extLst>
            </p:cNvPr>
            <p:cNvSpPr txBox="1">
              <a:spLocks/>
            </p:cNvSpPr>
            <p:nvPr/>
          </p:nvSpPr>
          <p:spPr>
            <a:xfrm>
              <a:off x="6131855" y="3371930"/>
              <a:ext cx="1325880" cy="320040"/>
            </a:xfrm>
            <a:prstGeom prst="rect">
              <a:avLst/>
            </a:prstGeom>
            <a:solidFill>
              <a:srgbClr val="000000">
                <a:alpha val="30000"/>
              </a:srgbClr>
            </a:solidFill>
          </p:spPr>
          <p:txBody>
            <a:bodyPr vert="horz" lIns="144000" tIns="0" rIns="144000" bIns="0" rtlCol="0" anchor="ctr" anchorCtr="0">
              <a:noAutofit/>
            </a:bodyPr>
            <a:lstStyle>
              <a:lvl1pPr algn="l" defTabSz="457200"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24/7 monitoring</a:t>
              </a:r>
            </a:p>
          </p:txBody>
        </p:sp>
        <p:grpSp>
          <p:nvGrpSpPr>
            <p:cNvPr id="19" name="Group 18"/>
            <p:cNvGrpSpPr/>
            <p:nvPr/>
          </p:nvGrpSpPr>
          <p:grpSpPr>
            <a:xfrm>
              <a:off x="6140652" y="3730868"/>
              <a:ext cx="1323128" cy="1234440"/>
              <a:chOff x="4694197" y="3716693"/>
              <a:chExt cx="1323128" cy="1234440"/>
            </a:xfrm>
          </p:grpSpPr>
          <p:sp>
            <p:nvSpPr>
              <p:cNvPr id="59" name="Rectangle 58">
                <a:hlinkClick r:id="rId3" action="ppaction://hlinksldjump"/>
                <a:extLst>
                  <a:ext uri="{FF2B5EF4-FFF2-40B4-BE49-F238E27FC236}">
                    <a16:creationId xmlns:a16="http://schemas.microsoft.com/office/drawing/2014/main" id="{C940A535-BEB7-F245-B795-51C75CBC8363}"/>
                  </a:ext>
                </a:extLst>
              </p:cNvPr>
              <p:cNvSpPr/>
              <p:nvPr/>
            </p:nvSpPr>
            <p:spPr>
              <a:xfrm>
                <a:off x="4694197" y="3716693"/>
                <a:ext cx="1323128" cy="1234440"/>
              </a:xfrm>
              <a:prstGeom prst="rect">
                <a:avLst/>
              </a:prstGeom>
              <a:solidFill>
                <a:schemeClr val="accent5"/>
              </a:solidFill>
              <a:ln w="3175" cap="flat" cmpd="sng" algn="ctr">
                <a:noFill/>
                <a:prstDash val="solid"/>
              </a:ln>
              <a:effectLst/>
            </p:spPr>
            <p:txBody>
              <a:bodyPr lIns="127000" tIns="127000" rIns="127000" bIns="127000" rtlCol="0" anchor="t"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CA" sz="900" b="0" i="0" u="none" strike="noStrike" kern="0" cap="none" spc="0" normalizeH="0" baseline="0" noProof="0" dirty="0">
                    <a:ln>
                      <a:noFill/>
                    </a:ln>
                    <a:solidFill>
                      <a:prstClr val="white"/>
                    </a:solidFill>
                    <a:effectLst/>
                    <a:uLnTx/>
                    <a:uFillTx/>
                    <a:latin typeface="Roboto Medium"/>
                    <a:ea typeface="+mn-ea"/>
                    <a:cs typeface="Roboto Medium"/>
                  </a:rPr>
                  <a:t>End-to-end passive monitoring</a:t>
                </a:r>
              </a:p>
            </p:txBody>
          </p:sp>
          <p:pic>
            <p:nvPicPr>
              <p:cNvPr id="69" name="Image 3">
                <a:extLst>
                  <a:ext uri="{FF2B5EF4-FFF2-40B4-BE49-F238E27FC236}">
                    <a16:creationId xmlns:a16="http://schemas.microsoft.com/office/drawing/2014/main" id="{87762A8D-CDEE-4C44-AC8B-4AA9913E364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867120" y="4503673"/>
                <a:ext cx="962440" cy="293314"/>
              </a:xfrm>
              <a:prstGeom prst="rect">
                <a:avLst/>
              </a:prstGeom>
            </p:spPr>
          </p:pic>
        </p:grpSp>
      </p:grpSp>
      <p:grpSp>
        <p:nvGrpSpPr>
          <p:cNvPr id="12" name="Group 11"/>
          <p:cNvGrpSpPr/>
          <p:nvPr/>
        </p:nvGrpSpPr>
        <p:grpSpPr>
          <a:xfrm>
            <a:off x="3865523" y="3524782"/>
            <a:ext cx="1167028" cy="1413097"/>
            <a:chOff x="7605085" y="124247"/>
            <a:chExt cx="1325880" cy="1605443"/>
          </a:xfrm>
        </p:grpSpPr>
        <p:sp>
          <p:nvSpPr>
            <p:cNvPr id="63" name="Rectangle 62">
              <a:hlinkClick r:id="rId6" action="ppaction://hlinksldjump"/>
              <a:extLst>
                <a:ext uri="{FF2B5EF4-FFF2-40B4-BE49-F238E27FC236}">
                  <a16:creationId xmlns:a16="http://schemas.microsoft.com/office/drawing/2014/main" id="{2C8D0F71-D751-1942-98EB-D21759A317B8}"/>
                </a:ext>
              </a:extLst>
            </p:cNvPr>
            <p:cNvSpPr/>
            <p:nvPr/>
          </p:nvSpPr>
          <p:spPr>
            <a:xfrm>
              <a:off x="7605085" y="495252"/>
              <a:ext cx="1325880" cy="1234438"/>
            </a:xfrm>
            <a:prstGeom prst="rect">
              <a:avLst/>
            </a:prstGeom>
            <a:solidFill>
              <a:schemeClr val="accent5"/>
            </a:solidFill>
            <a:ln w="3175" cap="flat" cmpd="sng" algn="ctr">
              <a:noFill/>
              <a:prstDash val="solid"/>
            </a:ln>
            <a:effectLst/>
          </p:spPr>
          <p:txBody>
            <a:bodyPr lIns="126994" tIns="126994" rIns="126994" bIns="126994" rtlCol="0" anchor="t" anchorCtr="0"/>
            <a:lstStyle/>
            <a:p>
              <a:pPr marL="0" marR="0" lvl="2" indent="0" algn="ctr" defTabSz="457189"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prstClr val="white"/>
                  </a:solidFill>
                  <a:effectLst/>
                  <a:uLnTx/>
                  <a:uFillTx/>
                  <a:latin typeface="Roboto Medium"/>
                  <a:ea typeface="+mn-ea"/>
                  <a:cs typeface="Roboto Medium"/>
                </a:rPr>
                <a:t>Achieving visibility </a:t>
              </a:r>
              <a:br>
                <a:rPr kumimoji="0" lang="en-CA" sz="800" b="0" i="0" u="none" strike="noStrike" kern="0" cap="none" spc="0" normalizeH="0" baseline="0" noProof="0" dirty="0">
                  <a:ln>
                    <a:noFill/>
                  </a:ln>
                  <a:solidFill>
                    <a:prstClr val="white"/>
                  </a:solidFill>
                  <a:effectLst/>
                  <a:uLnTx/>
                  <a:uFillTx/>
                  <a:latin typeface="Roboto Medium"/>
                  <a:ea typeface="+mn-ea"/>
                  <a:cs typeface="Roboto Medium"/>
                </a:rPr>
              </a:br>
              <a:r>
                <a:rPr kumimoji="0" lang="en-CA" sz="800" b="0" i="0" u="none" strike="noStrike" kern="0" cap="none" spc="0" normalizeH="0" baseline="0" noProof="0" dirty="0">
                  <a:ln>
                    <a:noFill/>
                  </a:ln>
                  <a:solidFill>
                    <a:prstClr val="white"/>
                  </a:solidFill>
                  <a:effectLst/>
                  <a:uLnTx/>
                  <a:uFillTx/>
                  <a:latin typeface="Roboto Medium"/>
                  <a:ea typeface="+mn-ea"/>
                  <a:cs typeface="Roboto Medium"/>
                </a:rPr>
                <a:t>in virtualized</a:t>
              </a:r>
              <a:r>
                <a:rPr kumimoji="0" lang="en-CA" sz="800" b="0" i="0" u="none" strike="noStrike" kern="0" cap="none" spc="0" normalizeH="0" noProof="0" dirty="0">
                  <a:ln>
                    <a:noFill/>
                  </a:ln>
                  <a:solidFill>
                    <a:prstClr val="white"/>
                  </a:solidFill>
                  <a:effectLst/>
                  <a:uLnTx/>
                  <a:uFillTx/>
                  <a:latin typeface="Roboto Medium"/>
                  <a:ea typeface="+mn-ea"/>
                  <a:cs typeface="Roboto Medium"/>
                </a:rPr>
                <a:t> </a:t>
              </a:r>
              <a:r>
                <a:rPr kumimoji="0" lang="en-CA" sz="800" b="0" i="0" u="none" strike="noStrike" kern="0" cap="none" spc="0" normalizeH="0" baseline="0" noProof="0" dirty="0">
                  <a:ln>
                    <a:noFill/>
                  </a:ln>
                  <a:solidFill>
                    <a:prstClr val="white"/>
                  </a:solidFill>
                  <a:effectLst/>
                  <a:uLnTx/>
                  <a:uFillTx/>
                  <a:latin typeface="Roboto Medium"/>
                  <a:ea typeface="+mn-ea"/>
                  <a:cs typeface="Roboto Medium"/>
                </a:rPr>
                <a:t>networks</a:t>
              </a:r>
            </a:p>
          </p:txBody>
        </p:sp>
        <p:sp>
          <p:nvSpPr>
            <p:cNvPr id="70" name="Title 3">
              <a:extLst>
                <a:ext uri="{FF2B5EF4-FFF2-40B4-BE49-F238E27FC236}">
                  <a16:creationId xmlns:a16="http://schemas.microsoft.com/office/drawing/2014/main" id="{51583620-6D49-484D-8D7D-E776275DA6F2}"/>
                </a:ext>
              </a:extLst>
            </p:cNvPr>
            <p:cNvSpPr txBox="1">
              <a:spLocks/>
            </p:cNvSpPr>
            <p:nvPr/>
          </p:nvSpPr>
          <p:spPr>
            <a:xfrm>
              <a:off x="7605085" y="124247"/>
              <a:ext cx="1325880" cy="320040"/>
            </a:xfrm>
            <a:prstGeom prst="rect">
              <a:avLst/>
            </a:prstGeom>
            <a:solidFill>
              <a:srgbClr val="000000">
                <a:alpha val="30000"/>
              </a:srgbClr>
            </a:solidFill>
          </p:spPr>
          <p:txBody>
            <a:bodyPr vert="horz" lIns="144000" tIns="0" rIns="144000" bIns="0" rtlCol="0" anchor="ctr" anchorCtr="0">
              <a:noAutofit/>
            </a:bodyPr>
            <a:lstStyle>
              <a:lvl1pPr algn="l" defTabSz="457200"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NFV service assurance</a:t>
              </a:r>
            </a:p>
          </p:txBody>
        </p:sp>
        <p:pic>
          <p:nvPicPr>
            <p:cNvPr id="71" name="Picture 2">
              <a:extLst>
                <a:ext uri="{FF2B5EF4-FFF2-40B4-BE49-F238E27FC236}">
                  <a16:creationId xmlns:a16="http://schemas.microsoft.com/office/drawing/2014/main" id="{7DCB7B55-E9BC-DE44-B560-8786BF3BD994}"/>
                </a:ext>
              </a:extLst>
            </p:cNvPr>
            <p:cNvPicPr>
              <a:picLocks noChangeAspect="1" noChangeArrowheads="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p:blipFill>
          <p:spPr bwMode="auto">
            <a:xfrm>
              <a:off x="8151046" y="1162163"/>
              <a:ext cx="293837" cy="4367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76"/>
          <p:cNvGrpSpPr/>
          <p:nvPr/>
        </p:nvGrpSpPr>
        <p:grpSpPr>
          <a:xfrm>
            <a:off x="5070343" y="3853661"/>
            <a:ext cx="1167028" cy="1086543"/>
            <a:chOff x="9372326" y="2377413"/>
            <a:chExt cx="1331999" cy="1624831"/>
          </a:xfrm>
          <a:solidFill>
            <a:schemeClr val="accent5"/>
          </a:solidFill>
        </p:grpSpPr>
        <p:sp>
          <p:nvSpPr>
            <p:cNvPr id="78" name="Rectangle 77">
              <a:hlinkClick r:id="rId6" action="ppaction://hlinksldjump"/>
              <a:extLst>
                <a:ext uri="{FF2B5EF4-FFF2-40B4-BE49-F238E27FC236}">
                  <a16:creationId xmlns:a16="http://schemas.microsoft.com/office/drawing/2014/main" id="{9A4F66D9-DDCA-CD41-8FA8-2D702BDAFE58}"/>
                </a:ext>
              </a:extLst>
            </p:cNvPr>
            <p:cNvSpPr/>
            <p:nvPr/>
          </p:nvSpPr>
          <p:spPr>
            <a:xfrm>
              <a:off x="9372326" y="2377413"/>
              <a:ext cx="1331999" cy="1624831"/>
            </a:xfrm>
            <a:prstGeom prst="rect">
              <a:avLst/>
            </a:prstGeom>
            <a:grpFill/>
            <a:ln w="3175" cmpd="sng">
              <a:noFill/>
            </a:ln>
            <a:effectLst/>
          </p:spPr>
          <p:style>
            <a:lnRef idx="1">
              <a:schemeClr val="accent1"/>
            </a:lnRef>
            <a:fillRef idx="3">
              <a:schemeClr val="accent1"/>
            </a:fillRef>
            <a:effectRef idx="2">
              <a:schemeClr val="accent1"/>
            </a:effectRef>
            <a:fontRef idx="minor">
              <a:schemeClr val="lt1"/>
            </a:fontRef>
          </p:style>
          <p:txBody>
            <a:bodyPr lIns="126994" tIns="126994" rIns="126994" bIns="126994" rtlCol="0" anchor="t" anchorCtr="0"/>
            <a:lstStyle/>
            <a:p>
              <a:pPr marL="0" lvl="2" algn="ctr" defTabSz="457189"/>
              <a:r>
                <a:rPr lang="en-CA" sz="900" dirty="0">
                  <a:solidFill>
                    <a:prstClr val="white"/>
                  </a:solidFill>
                  <a:latin typeface="Roboto Medium"/>
                  <a:cs typeface="Roboto Medium"/>
                </a:rPr>
                <a:t>The common cause analysis module</a:t>
              </a:r>
            </a:p>
          </p:txBody>
        </p:sp>
        <p:pic>
          <p:nvPicPr>
            <p:cNvPr id="79" name="Picture 78"/>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639689" y="3284608"/>
              <a:ext cx="776992" cy="541109"/>
            </a:xfrm>
            <a:prstGeom prst="rect">
              <a:avLst/>
            </a:prstGeom>
            <a:grpFill/>
          </p:spPr>
        </p:pic>
      </p:grpSp>
      <p:grpSp>
        <p:nvGrpSpPr>
          <p:cNvPr id="14" name="Group 13"/>
          <p:cNvGrpSpPr/>
          <p:nvPr/>
        </p:nvGrpSpPr>
        <p:grpSpPr>
          <a:xfrm>
            <a:off x="7503069" y="3853661"/>
            <a:ext cx="1167028" cy="1086543"/>
            <a:chOff x="-355335" y="3797213"/>
            <a:chExt cx="1331999" cy="1331999"/>
          </a:xfrm>
        </p:grpSpPr>
        <p:sp>
          <p:nvSpPr>
            <p:cNvPr id="84" name="Rectangle 83">
              <a:hlinkClick r:id="" action="ppaction://noaction"/>
              <a:extLst>
                <a:ext uri="{FF2B5EF4-FFF2-40B4-BE49-F238E27FC236}">
                  <a16:creationId xmlns:a16="http://schemas.microsoft.com/office/drawing/2014/main" id="{393ECD1D-D999-454F-8552-5D6270457EC5}"/>
                </a:ext>
              </a:extLst>
            </p:cNvPr>
            <p:cNvSpPr/>
            <p:nvPr/>
          </p:nvSpPr>
          <p:spPr>
            <a:xfrm>
              <a:off x="-355335" y="3797213"/>
              <a:ext cx="1331999" cy="1331999"/>
            </a:xfrm>
            <a:prstGeom prst="rect">
              <a:avLst/>
            </a:prstGeom>
            <a:solidFill>
              <a:schemeClr val="accent5"/>
            </a:solidFill>
            <a:ln w="3175" cmpd="sng">
              <a:noFill/>
            </a:ln>
            <a:effectLst/>
          </p:spPr>
          <p:style>
            <a:lnRef idx="1">
              <a:schemeClr val="accent1"/>
            </a:lnRef>
            <a:fillRef idx="3">
              <a:schemeClr val="accent1"/>
            </a:fillRef>
            <a:effectRef idx="2">
              <a:schemeClr val="accent1"/>
            </a:effectRef>
            <a:fontRef idx="minor">
              <a:schemeClr val="lt1"/>
            </a:fontRef>
          </p:style>
          <p:txBody>
            <a:bodyPr lIns="126994" tIns="126994" rIns="126994" bIns="126994" rtlCol="0" anchor="t" anchorCtr="0"/>
            <a:lstStyle/>
            <a:p>
              <a:pPr algn="ctr" defTabSz="457189"/>
              <a:r>
                <a:rPr lang="en-CA" sz="900" dirty="0">
                  <a:solidFill>
                    <a:prstClr val="white"/>
                  </a:solidFill>
                  <a:latin typeface="Roboto Medium"/>
                  <a:cs typeface="Roboto Medium"/>
                </a:rPr>
                <a:t>Change impact analysis &amp; planning</a:t>
              </a:r>
              <a:endParaRPr lang="en-CA" sz="900" cap="all" dirty="0">
                <a:solidFill>
                  <a:prstClr val="white"/>
                </a:solidFill>
                <a:latin typeface="Roboto Medium"/>
                <a:cs typeface="Roboto Medium"/>
              </a:endParaRPr>
            </a:p>
          </p:txBody>
        </p:sp>
        <p:pic>
          <p:nvPicPr>
            <p:cNvPr id="85" name="Picture 84">
              <a:extLst>
                <a:ext uri="{FF2B5EF4-FFF2-40B4-BE49-F238E27FC236}">
                  <a16:creationId xmlns:a16="http://schemas.microsoft.com/office/drawing/2014/main" id="{5FA4E0FC-A0FC-F84C-948A-9084CAD887EA}"/>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68897" y="4696860"/>
              <a:ext cx="959122" cy="198320"/>
            </a:xfrm>
            <a:prstGeom prst="rect">
              <a:avLst/>
            </a:prstGeom>
            <a:solidFill>
              <a:schemeClr val="accent5"/>
            </a:solidFill>
          </p:spPr>
        </p:pic>
      </p:grpSp>
      <p:sp>
        <p:nvSpPr>
          <p:cNvPr id="86" name="Title 3">
            <a:extLst>
              <a:ext uri="{FF2B5EF4-FFF2-40B4-BE49-F238E27FC236}">
                <a16:creationId xmlns:a16="http://schemas.microsoft.com/office/drawing/2014/main" id="{51583620-6D49-484D-8D7D-E776275DA6F2}"/>
              </a:ext>
            </a:extLst>
          </p:cNvPr>
          <p:cNvSpPr txBox="1">
            <a:spLocks/>
          </p:cNvSpPr>
          <p:nvPr/>
        </p:nvSpPr>
        <p:spPr>
          <a:xfrm>
            <a:off x="5065128" y="3527550"/>
            <a:ext cx="3612305" cy="281696"/>
          </a:xfrm>
          <a:prstGeom prst="rect">
            <a:avLst/>
          </a:prstGeom>
          <a:solidFill>
            <a:schemeClr val="tx1">
              <a:alpha val="30000"/>
            </a:schemeClr>
          </a:solidFill>
        </p:spPr>
        <p:txBody>
          <a:bodyPr vert="horz" lIns="144000" tIns="0" rIns="144000" bIns="0" rtlCol="0" anchor="ctr" anchorCtr="0">
            <a:noAutofit/>
          </a:bodyPr>
          <a:lstStyle>
            <a:lvl1pPr algn="l" defTabSz="457200"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a:lstStyle>
          <a:p>
            <a:pPr algn="ctr" defTabSz="457189"/>
            <a:r>
              <a:rPr lang="en-CA" sz="800" dirty="0">
                <a:latin typeface="Roboto" panose="02000000000000000000" pitchFamily="2" charset="0"/>
                <a:ea typeface="Roboto" panose="02000000000000000000" pitchFamily="2" charset="0"/>
                <a:cs typeface="Roboto" panose="02000000000000000000" pitchFamily="2" charset="0"/>
              </a:rPr>
              <a:t>Dynamic topology management</a:t>
            </a:r>
          </a:p>
        </p:txBody>
      </p:sp>
      <p:grpSp>
        <p:nvGrpSpPr>
          <p:cNvPr id="5" name="Group 4"/>
          <p:cNvGrpSpPr/>
          <p:nvPr/>
        </p:nvGrpSpPr>
        <p:grpSpPr>
          <a:xfrm>
            <a:off x="6283245" y="3853661"/>
            <a:ext cx="1167028" cy="1086543"/>
            <a:chOff x="6225854" y="3830923"/>
            <a:chExt cx="1325880" cy="1234440"/>
          </a:xfrm>
        </p:grpSpPr>
        <p:sp>
          <p:nvSpPr>
            <p:cNvPr id="81" name="Rectangle 80">
              <a:hlinkClick r:id="rId6" action="ppaction://hlinksldjump"/>
              <a:extLst>
                <a:ext uri="{FF2B5EF4-FFF2-40B4-BE49-F238E27FC236}">
                  <a16:creationId xmlns:a16="http://schemas.microsoft.com/office/drawing/2014/main" id="{9A4F66D9-DDCA-CD41-8FA8-2D702BDAFE58}"/>
                </a:ext>
              </a:extLst>
            </p:cNvPr>
            <p:cNvSpPr/>
            <p:nvPr/>
          </p:nvSpPr>
          <p:spPr>
            <a:xfrm>
              <a:off x="6225854" y="3830923"/>
              <a:ext cx="1325880" cy="1234440"/>
            </a:xfrm>
            <a:prstGeom prst="rect">
              <a:avLst/>
            </a:prstGeom>
            <a:solidFill>
              <a:schemeClr val="accent5"/>
            </a:solidFill>
            <a:ln w="3175" cmpd="sng">
              <a:noFill/>
            </a:ln>
            <a:effectLst/>
          </p:spPr>
          <p:style>
            <a:lnRef idx="1">
              <a:schemeClr val="accent1"/>
            </a:lnRef>
            <a:fillRef idx="3">
              <a:schemeClr val="accent1"/>
            </a:fillRef>
            <a:effectRef idx="2">
              <a:schemeClr val="accent1"/>
            </a:effectRef>
            <a:fontRef idx="minor">
              <a:schemeClr val="lt1"/>
            </a:fontRef>
          </p:style>
          <p:txBody>
            <a:bodyPr lIns="126994" tIns="126994" rIns="126994" bIns="126994" rtlCol="0" anchor="t" anchorCtr="0"/>
            <a:lstStyle/>
            <a:p>
              <a:pPr marL="0" lvl="2" algn="ctr" defTabSz="457189"/>
              <a:r>
                <a:rPr lang="en-CA" sz="900" dirty="0">
                  <a:solidFill>
                    <a:prstClr val="white"/>
                  </a:solidFill>
                  <a:latin typeface="Roboto Medium"/>
                  <a:cs typeface="Roboto Medium"/>
                </a:rPr>
                <a:t>Product rationalization toolkit</a:t>
              </a:r>
            </a:p>
          </p:txBody>
        </p:sp>
        <p:pic>
          <p:nvPicPr>
            <p:cNvPr id="80" name="Picture 79">
              <a:extLst>
                <a:ext uri="{FF2B5EF4-FFF2-40B4-BE49-F238E27FC236}">
                  <a16:creationId xmlns:a16="http://schemas.microsoft.com/office/drawing/2014/main" id="{9EBA4121-253A-2944-B0C9-5B216AEEC77C}"/>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420794" y="4651200"/>
              <a:ext cx="936000" cy="177346"/>
            </a:xfrm>
            <a:prstGeom prst="rect">
              <a:avLst/>
            </a:prstGeom>
          </p:spPr>
        </p:pic>
      </p:grpSp>
      <p:grpSp>
        <p:nvGrpSpPr>
          <p:cNvPr id="21" name="Group 20"/>
          <p:cNvGrpSpPr/>
          <p:nvPr/>
        </p:nvGrpSpPr>
        <p:grpSpPr>
          <a:xfrm>
            <a:off x="6281115" y="2080193"/>
            <a:ext cx="1171288" cy="1404070"/>
            <a:chOff x="7624736" y="3304018"/>
            <a:chExt cx="1330720" cy="1595188"/>
          </a:xfrm>
        </p:grpSpPr>
        <p:grpSp>
          <p:nvGrpSpPr>
            <p:cNvPr id="73" name="Group 72"/>
            <p:cNvGrpSpPr/>
            <p:nvPr/>
          </p:nvGrpSpPr>
          <p:grpSpPr>
            <a:xfrm>
              <a:off x="7624736" y="3664766"/>
              <a:ext cx="1325879" cy="1234440"/>
              <a:chOff x="6172697" y="5666320"/>
              <a:chExt cx="1331999" cy="1331999"/>
            </a:xfrm>
            <a:solidFill>
              <a:schemeClr val="accent5"/>
            </a:solidFill>
          </p:grpSpPr>
          <p:sp>
            <p:nvSpPr>
              <p:cNvPr id="74" name="Rectangle 73">
                <a:hlinkClick r:id="rId6" action="ppaction://hlinksldjump"/>
                <a:extLst>
                  <a:ext uri="{FF2B5EF4-FFF2-40B4-BE49-F238E27FC236}">
                    <a16:creationId xmlns:a16="http://schemas.microsoft.com/office/drawing/2014/main" id="{9A4F66D9-DDCA-CD41-8FA8-2D702BDAFE58}"/>
                  </a:ext>
                </a:extLst>
              </p:cNvPr>
              <p:cNvSpPr/>
              <p:nvPr/>
            </p:nvSpPr>
            <p:spPr>
              <a:xfrm>
                <a:off x="6172697" y="5666320"/>
                <a:ext cx="1331999" cy="1331999"/>
              </a:xfrm>
              <a:prstGeom prst="rect">
                <a:avLst/>
              </a:prstGeom>
              <a:grpFill/>
              <a:ln w="3175" cmpd="sng">
                <a:noFill/>
              </a:ln>
              <a:effectLst/>
            </p:spPr>
            <p:style>
              <a:lnRef idx="1">
                <a:schemeClr val="accent1"/>
              </a:lnRef>
              <a:fillRef idx="3">
                <a:schemeClr val="accent1"/>
              </a:fillRef>
              <a:effectRef idx="2">
                <a:schemeClr val="accent1"/>
              </a:effectRef>
              <a:fontRef idx="minor">
                <a:schemeClr val="lt1"/>
              </a:fontRef>
            </p:style>
            <p:txBody>
              <a:bodyPr lIns="126994" tIns="126994" rIns="126994" bIns="126994" rtlCol="0" anchor="t" anchorCtr="0"/>
              <a:lstStyle/>
              <a:p>
                <a:pPr marL="0" lvl="2" algn="ctr" defTabSz="457189"/>
                <a:r>
                  <a:rPr lang="en-CA" sz="900" dirty="0">
                    <a:solidFill>
                      <a:prstClr val="white"/>
                    </a:solidFill>
                    <a:latin typeface="Roboto Medium"/>
                    <a:cs typeface="Roboto Medium"/>
                  </a:rPr>
                  <a:t>Drive customer experience &amp; loyalty</a:t>
                </a:r>
              </a:p>
            </p:txBody>
          </p:sp>
          <p:pic>
            <p:nvPicPr>
              <p:cNvPr id="75" name="Picture 4">
                <a:extLst>
                  <a:ext uri="{FF2B5EF4-FFF2-40B4-BE49-F238E27FC236}">
                    <a16:creationId xmlns:a16="http://schemas.microsoft.com/office/drawing/2014/main" id="{3E0E5A99-3217-4846-BF52-ED1E5B9F059F}"/>
                  </a:ext>
                </a:extLst>
              </p:cNvPr>
              <p:cNvPicPr>
                <a:picLocks noChangeAspect="1" noChangeArrowheads="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rcRect/>
              <a:stretch>
                <a:fillRect/>
              </a:stretch>
            </p:blipFill>
            <p:spPr bwMode="auto">
              <a:xfrm>
                <a:off x="6440387" y="6526915"/>
                <a:ext cx="796618" cy="247804"/>
              </a:xfrm>
              <a:prstGeom prst="rect">
                <a:avLst/>
              </a:prstGeom>
              <a:grpFill/>
            </p:spPr>
          </p:pic>
        </p:grpSp>
        <p:sp>
          <p:nvSpPr>
            <p:cNvPr id="72" name="Title 3">
              <a:extLst>
                <a:ext uri="{FF2B5EF4-FFF2-40B4-BE49-F238E27FC236}">
                  <a16:creationId xmlns:a16="http://schemas.microsoft.com/office/drawing/2014/main" id="{51583620-6D49-484D-8D7D-E776275DA6F2}"/>
                </a:ext>
              </a:extLst>
            </p:cNvPr>
            <p:cNvSpPr txBox="1">
              <a:spLocks/>
            </p:cNvSpPr>
            <p:nvPr/>
          </p:nvSpPr>
          <p:spPr>
            <a:xfrm>
              <a:off x="7629577" y="3304018"/>
              <a:ext cx="1325879" cy="320040"/>
            </a:xfrm>
            <a:prstGeom prst="rect">
              <a:avLst/>
            </a:prstGeom>
            <a:solidFill>
              <a:schemeClr val="tx1">
                <a:alpha val="30000"/>
              </a:schemeClr>
            </a:solidFill>
          </p:spPr>
          <p:txBody>
            <a:bodyPr vert="horz" lIns="144000" tIns="0" rIns="144000" bIns="0" rtlCol="0" anchor="ctr" anchorCtr="0">
              <a:noAutofit/>
            </a:bodyPr>
            <a:lstStyle>
              <a:lvl1pPr algn="l" defTabSz="457200"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a:lstStyle>
            <a:p>
              <a:pPr algn="ctr" defTabSz="457189"/>
              <a:r>
                <a:rPr lang="en-CA" sz="775" dirty="0">
                  <a:latin typeface="Roboto" panose="02000000000000000000" pitchFamily="2" charset="0"/>
                  <a:ea typeface="Roboto" panose="02000000000000000000" pitchFamily="2" charset="0"/>
                  <a:cs typeface="Roboto" panose="02000000000000000000" pitchFamily="2" charset="0"/>
                </a:rPr>
                <a:t>Business analytics </a:t>
              </a:r>
              <a:br>
                <a:rPr lang="en-CA" sz="775" dirty="0">
                  <a:latin typeface="Roboto" panose="02000000000000000000" pitchFamily="2" charset="0"/>
                  <a:ea typeface="Roboto" panose="02000000000000000000" pitchFamily="2" charset="0"/>
                  <a:cs typeface="Roboto" panose="02000000000000000000" pitchFamily="2" charset="0"/>
                </a:rPr>
              </a:br>
              <a:r>
                <a:rPr lang="en-CA" sz="775" dirty="0">
                  <a:latin typeface="Roboto" panose="02000000000000000000" pitchFamily="2" charset="0"/>
                  <a:ea typeface="Roboto" panose="02000000000000000000" pitchFamily="2" charset="0"/>
                  <a:cs typeface="Roboto" panose="02000000000000000000" pitchFamily="2" charset="0"/>
                </a:rPr>
                <a:t>&amp; data monetization</a:t>
              </a:r>
            </a:p>
          </p:txBody>
        </p:sp>
      </p:grpSp>
      <p:grpSp>
        <p:nvGrpSpPr>
          <p:cNvPr id="11" name="Group 10"/>
          <p:cNvGrpSpPr/>
          <p:nvPr/>
        </p:nvGrpSpPr>
        <p:grpSpPr>
          <a:xfrm>
            <a:off x="5070344" y="2080193"/>
            <a:ext cx="1167027" cy="1411047"/>
            <a:chOff x="4846812" y="1803470"/>
            <a:chExt cx="1325879" cy="1603114"/>
          </a:xfrm>
        </p:grpSpPr>
        <p:sp>
          <p:nvSpPr>
            <p:cNvPr id="87" name="Title 3">
              <a:extLst>
                <a:ext uri="{FF2B5EF4-FFF2-40B4-BE49-F238E27FC236}">
                  <a16:creationId xmlns:a16="http://schemas.microsoft.com/office/drawing/2014/main" id="{51583620-6D49-484D-8D7D-E776275DA6F2}"/>
                </a:ext>
              </a:extLst>
            </p:cNvPr>
            <p:cNvSpPr txBox="1">
              <a:spLocks/>
            </p:cNvSpPr>
            <p:nvPr/>
          </p:nvSpPr>
          <p:spPr>
            <a:xfrm>
              <a:off x="4846812" y="1803470"/>
              <a:ext cx="1325879" cy="320040"/>
            </a:xfrm>
            <a:prstGeom prst="rect">
              <a:avLst/>
            </a:prstGeom>
            <a:solidFill>
              <a:schemeClr val="tx1">
                <a:alpha val="30000"/>
              </a:schemeClr>
            </a:solidFill>
          </p:spPr>
          <p:txBody>
            <a:bodyPr vert="horz" lIns="144000" tIns="0" rIns="144000" bIns="0" rtlCol="0" anchor="ctr" anchorCtr="0">
              <a:noAutofit/>
            </a:bodyPr>
            <a:lstStyle>
              <a:lvl1pPr algn="l" defTabSz="457200"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a:lstStyle>
            <a:p>
              <a:pPr algn="ctr" defTabSz="457189"/>
              <a:r>
                <a:rPr lang="en-CA" sz="800" dirty="0">
                  <a:latin typeface="Roboto" panose="02000000000000000000" pitchFamily="2" charset="0"/>
                  <a:ea typeface="Roboto" panose="02000000000000000000" pitchFamily="2" charset="0"/>
                  <a:cs typeface="Roboto" panose="02000000000000000000" pitchFamily="2" charset="0"/>
                </a:rPr>
                <a:t>Business / </a:t>
              </a:r>
              <a:r>
                <a:rPr lang="en-CA" sz="800" dirty="0" err="1">
                  <a:latin typeface="Roboto" panose="02000000000000000000" pitchFamily="2" charset="0"/>
                  <a:ea typeface="Roboto" panose="02000000000000000000" pitchFamily="2" charset="0"/>
                  <a:cs typeface="Roboto" panose="02000000000000000000" pitchFamily="2" charset="0"/>
                </a:rPr>
                <a:t>IoT</a:t>
              </a:r>
              <a:r>
                <a:rPr lang="en-CA" sz="800" dirty="0">
                  <a:latin typeface="Roboto" panose="02000000000000000000" pitchFamily="2" charset="0"/>
                  <a:ea typeface="Roboto" panose="02000000000000000000" pitchFamily="2" charset="0"/>
                  <a:cs typeface="Roboto" panose="02000000000000000000" pitchFamily="2" charset="0"/>
                </a:rPr>
                <a:t> analytics</a:t>
              </a:r>
            </a:p>
          </p:txBody>
        </p:sp>
        <p:sp>
          <p:nvSpPr>
            <p:cNvPr id="92" name="Rectangle 91">
              <a:hlinkClick r:id="rId3" action="ppaction://hlinksldjump"/>
              <a:extLst>
                <a:ext uri="{FF2B5EF4-FFF2-40B4-BE49-F238E27FC236}">
                  <a16:creationId xmlns:a16="http://schemas.microsoft.com/office/drawing/2014/main" id="{C940A535-BEB7-F245-B795-51C75CBC8363}"/>
                </a:ext>
              </a:extLst>
            </p:cNvPr>
            <p:cNvSpPr/>
            <p:nvPr/>
          </p:nvSpPr>
          <p:spPr>
            <a:xfrm>
              <a:off x="4846812" y="2172144"/>
              <a:ext cx="1323128" cy="1234440"/>
            </a:xfrm>
            <a:prstGeom prst="rect">
              <a:avLst/>
            </a:prstGeom>
            <a:solidFill>
              <a:schemeClr val="accent5"/>
            </a:solidFill>
            <a:ln w="3175" cap="flat" cmpd="sng" algn="ctr">
              <a:noFill/>
              <a:prstDash val="solid"/>
            </a:ln>
            <a:effectLst/>
          </p:spPr>
          <p:txBody>
            <a:bodyPr lIns="127000" tIns="127000" rIns="127000" bIns="127000" rtlCol="0" anchor="t"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CA" sz="900" b="0" i="0" u="none" strike="noStrike" kern="0" cap="none" spc="0" normalizeH="0" baseline="0" noProof="0" dirty="0">
                  <a:ln>
                    <a:noFill/>
                  </a:ln>
                  <a:solidFill>
                    <a:prstClr val="white"/>
                  </a:solidFill>
                  <a:effectLst/>
                  <a:uLnTx/>
                  <a:uFillTx/>
                  <a:latin typeface="Roboto Medium"/>
                  <a:ea typeface="+mn-ea"/>
                  <a:cs typeface="Roboto Medium"/>
                </a:rPr>
                <a:t>Develop value added </a:t>
              </a:r>
              <a:r>
                <a:rPr lang="en-CA" sz="900" kern="0" dirty="0" err="1">
                  <a:solidFill>
                    <a:prstClr val="white"/>
                  </a:solidFill>
                  <a:latin typeface="Roboto Medium"/>
                  <a:cs typeface="Roboto Medium"/>
                </a:rPr>
                <a:t>IoT</a:t>
              </a:r>
              <a:r>
                <a:rPr lang="en-CA" sz="900" kern="0" dirty="0">
                  <a:solidFill>
                    <a:prstClr val="white"/>
                  </a:solidFill>
                  <a:latin typeface="Roboto Medium"/>
                  <a:cs typeface="Roboto Medium"/>
                </a:rPr>
                <a:t> services</a:t>
              </a:r>
              <a:endParaRPr kumimoji="0" lang="en-CA" sz="900" b="0" i="0" u="none" strike="noStrike" kern="0" cap="none" spc="0" normalizeH="0" baseline="0" noProof="0" dirty="0">
                <a:ln>
                  <a:noFill/>
                </a:ln>
                <a:solidFill>
                  <a:prstClr val="white"/>
                </a:solidFill>
                <a:effectLst/>
                <a:uLnTx/>
                <a:uFillTx/>
                <a:latin typeface="Roboto Medium"/>
                <a:ea typeface="+mn-ea"/>
                <a:cs typeface="Roboto Medium"/>
              </a:endParaRPr>
            </a:p>
          </p:txBody>
        </p:sp>
      </p:grpSp>
      <p:pic>
        <p:nvPicPr>
          <p:cNvPr id="76" name="Picture 2"/>
          <p:cNvPicPr>
            <a:picLocks noChangeAspect="1" noChangeArrowheads="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rcRect/>
          <a:stretch>
            <a:fillRect/>
          </a:stretch>
        </p:blipFill>
        <p:spPr bwMode="auto">
          <a:xfrm>
            <a:off x="5493697" y="3025696"/>
            <a:ext cx="320321" cy="32032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688813" y="1409256"/>
            <a:ext cx="772664" cy="336765"/>
            <a:chOff x="271836" y="2397159"/>
            <a:chExt cx="893588" cy="364238"/>
          </a:xfrm>
        </p:grpSpPr>
        <p:pic>
          <p:nvPicPr>
            <p:cNvPr id="88" name="Picture 87">
              <a:extLst>
                <a:ext uri="{FF2B5EF4-FFF2-40B4-BE49-F238E27FC236}">
                  <a16:creationId xmlns:a16="http://schemas.microsoft.com/office/drawing/2014/main" id="{DDCAA77C-D895-8B43-BFE4-68F81FE0E9A3}"/>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803689" y="2397159"/>
              <a:ext cx="361735" cy="354037"/>
            </a:xfrm>
            <a:prstGeom prst="rect">
              <a:avLst/>
            </a:prstGeom>
          </p:spPr>
        </p:pic>
        <p:pic>
          <p:nvPicPr>
            <p:cNvPr id="94" name="Picture 93">
              <a:extLst>
                <a:ext uri="{FF2B5EF4-FFF2-40B4-BE49-F238E27FC236}">
                  <a16:creationId xmlns:a16="http://schemas.microsoft.com/office/drawing/2014/main" id="{5F12DEC9-7248-F94B-89D8-B35A7D55955B}"/>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271836" y="2401036"/>
              <a:ext cx="376361" cy="360361"/>
            </a:xfrm>
            <a:prstGeom prst="rect">
              <a:avLst/>
            </a:prstGeom>
          </p:spPr>
        </p:pic>
      </p:grpSp>
      <p:grpSp>
        <p:nvGrpSpPr>
          <p:cNvPr id="90" name="Group 89">
            <a:extLst>
              <a:ext uri="{FF2B5EF4-FFF2-40B4-BE49-F238E27FC236}">
                <a16:creationId xmlns:a16="http://schemas.microsoft.com/office/drawing/2014/main" id="{0971D9BA-AD12-2440-A3EC-168445F1E500}"/>
              </a:ext>
            </a:extLst>
          </p:cNvPr>
          <p:cNvGrpSpPr/>
          <p:nvPr/>
        </p:nvGrpSpPr>
        <p:grpSpPr>
          <a:xfrm>
            <a:off x="3857273" y="2083459"/>
            <a:ext cx="1169706" cy="1405622"/>
            <a:chOff x="6221013" y="137218"/>
            <a:chExt cx="1328922" cy="1596952"/>
          </a:xfrm>
        </p:grpSpPr>
        <p:sp>
          <p:nvSpPr>
            <p:cNvPr id="91" name="Rectangle 90">
              <a:hlinkClick r:id="rId6" action="ppaction://hlinksldjump"/>
              <a:extLst>
                <a:ext uri="{FF2B5EF4-FFF2-40B4-BE49-F238E27FC236}">
                  <a16:creationId xmlns:a16="http://schemas.microsoft.com/office/drawing/2014/main" id="{686C0E59-CDC0-274E-AEDA-DBC3174DFF97}"/>
                </a:ext>
              </a:extLst>
            </p:cNvPr>
            <p:cNvSpPr/>
            <p:nvPr/>
          </p:nvSpPr>
          <p:spPr>
            <a:xfrm>
              <a:off x="6224055" y="499730"/>
              <a:ext cx="1325880" cy="1234440"/>
            </a:xfrm>
            <a:prstGeom prst="rect">
              <a:avLst/>
            </a:prstGeom>
            <a:solidFill>
              <a:schemeClr val="accent5"/>
            </a:solidFill>
            <a:ln w="3175" cap="flat" cmpd="sng" algn="ctr">
              <a:noFill/>
              <a:prstDash val="solid"/>
            </a:ln>
            <a:effectLst/>
          </p:spPr>
          <p:txBody>
            <a:bodyPr lIns="126994" tIns="126994" rIns="126994" bIns="126994" rtlCol="0" anchor="t" anchorCtr="0"/>
            <a:lstStyle/>
            <a:p>
              <a:pPr marL="0" marR="0" lvl="0" indent="0" algn="ctr" defTabSz="457189" eaLnBrk="1" fontAlgn="auto" latinLnBrk="0" hangingPunct="1">
                <a:lnSpc>
                  <a:spcPct val="100000"/>
                </a:lnSpc>
                <a:spcBef>
                  <a:spcPts val="0"/>
                </a:spcBef>
                <a:spcAft>
                  <a:spcPts val="0"/>
                </a:spcAft>
                <a:buClrTx/>
                <a:buSzTx/>
                <a:buFontTx/>
                <a:buNone/>
                <a:tabLst/>
                <a:defRPr/>
              </a:pPr>
              <a:r>
                <a:rPr kumimoji="0" lang="en-CA" sz="900" b="0" i="0" u="none" strike="noStrike" kern="0" cap="none" spc="0" normalizeH="0" baseline="0" noProof="0" dirty="0">
                  <a:ln>
                    <a:noFill/>
                  </a:ln>
                  <a:solidFill>
                    <a:prstClr val="white"/>
                  </a:solidFill>
                  <a:effectLst/>
                  <a:uLnTx/>
                  <a:uFillTx/>
                  <a:latin typeface="Roboto Medium"/>
                  <a:ea typeface="+mn-ea"/>
                  <a:cs typeface="Roboto Medium"/>
                </a:rPr>
                <a:t>Assuring </a:t>
              </a:r>
              <a:r>
                <a:rPr kumimoji="0" lang="en-CA" sz="900" b="0" i="0" u="none" strike="noStrike" kern="0" cap="none" spc="0" normalizeH="0" baseline="0" noProof="0" dirty="0" err="1">
                  <a:ln>
                    <a:noFill/>
                  </a:ln>
                  <a:solidFill>
                    <a:prstClr val="white"/>
                  </a:solidFill>
                  <a:effectLst/>
                  <a:uLnTx/>
                  <a:uFillTx/>
                  <a:latin typeface="Roboto Medium"/>
                  <a:ea typeface="+mn-ea"/>
                  <a:cs typeface="Roboto Medium"/>
                </a:rPr>
                <a:t>QoE</a:t>
              </a:r>
              <a:r>
                <a:rPr kumimoji="0" lang="en-CA" sz="900" b="0" i="0" u="none" strike="noStrike" kern="0" cap="none" spc="0" normalizeH="0" baseline="0" noProof="0" dirty="0">
                  <a:ln>
                    <a:noFill/>
                  </a:ln>
                  <a:solidFill>
                    <a:prstClr val="white"/>
                  </a:solidFill>
                  <a:effectLst/>
                  <a:uLnTx/>
                  <a:uFillTx/>
                  <a:latin typeface="Roboto Medium"/>
                  <a:ea typeface="+mn-ea"/>
                  <a:cs typeface="Roboto Medium"/>
                </a:rPr>
                <a:t> for business &amp; GPON network</a:t>
              </a:r>
            </a:p>
          </p:txBody>
        </p:sp>
        <p:sp>
          <p:nvSpPr>
            <p:cNvPr id="93" name="Title 3">
              <a:extLst>
                <a:ext uri="{FF2B5EF4-FFF2-40B4-BE49-F238E27FC236}">
                  <a16:creationId xmlns:a16="http://schemas.microsoft.com/office/drawing/2014/main" id="{63C543DA-CC03-1943-99CA-A5D3CA7FA0B9}"/>
                </a:ext>
              </a:extLst>
            </p:cNvPr>
            <p:cNvSpPr txBox="1">
              <a:spLocks/>
            </p:cNvSpPr>
            <p:nvPr/>
          </p:nvSpPr>
          <p:spPr>
            <a:xfrm>
              <a:off x="6221013" y="137218"/>
              <a:ext cx="1325879" cy="320040"/>
            </a:xfrm>
            <a:prstGeom prst="rect">
              <a:avLst/>
            </a:prstGeom>
            <a:solidFill>
              <a:srgbClr val="000000">
                <a:alpha val="30000"/>
              </a:srgbClr>
            </a:solidFill>
          </p:spPr>
          <p:txBody>
            <a:bodyPr vert="horz" lIns="144000" tIns="0" rIns="144000" bIns="0" rtlCol="0" anchor="ctr" anchorCtr="0">
              <a:noAutofit/>
            </a:bodyPr>
            <a:lstStyle>
              <a:lvl1pPr algn="l" defTabSz="457200" rtl="0" eaLnBrk="1" latinLnBrk="0" hangingPunct="1">
                <a:lnSpc>
                  <a:spcPct val="90000"/>
                </a:lnSpc>
                <a:spcBef>
                  <a:spcPts val="0"/>
                </a:spcBef>
                <a:spcAft>
                  <a:spcPts val="0"/>
                </a:spcAft>
                <a:buNone/>
                <a:defRPr sz="3200" kern="1200">
                  <a:solidFill>
                    <a:schemeClr val="bg1"/>
                  </a:solidFill>
                  <a:effectLst/>
                  <a:latin typeface="Roboto Light"/>
                  <a:ea typeface="+mj-ea"/>
                  <a:cs typeface="Roboto Light"/>
                </a:defRPr>
              </a:lvl1p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CA" sz="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Business services monitoring</a:t>
              </a:r>
            </a:p>
          </p:txBody>
        </p:sp>
        <p:pic>
          <p:nvPicPr>
            <p:cNvPr id="95" name="Picture 8">
              <a:extLst>
                <a:ext uri="{FF2B5EF4-FFF2-40B4-BE49-F238E27FC236}">
                  <a16:creationId xmlns:a16="http://schemas.microsoft.com/office/drawing/2014/main" id="{732732C7-8906-7A4A-8FCA-69C360172825}"/>
                </a:ext>
              </a:extLst>
            </p:cNvPr>
            <p:cNvPicPr>
              <a:picLocks noChangeAspect="1" noChangeArrowheads="1"/>
            </p:cNvPicPr>
            <p:nvPr/>
          </p:nvPicPr>
          <p:blipFill>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rcRect/>
            <a:stretch>
              <a:fillRect/>
            </a:stretch>
          </p:blipFill>
          <p:spPr bwMode="auto">
            <a:xfrm>
              <a:off x="6631206" y="1254621"/>
              <a:ext cx="565870" cy="259218"/>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4BBC07DD-473E-4B4B-9190-12F53A92CB33}"/>
              </a:ext>
            </a:extLst>
          </p:cNvPr>
          <p:cNvSpPr txBox="1"/>
          <p:nvPr/>
        </p:nvSpPr>
        <p:spPr>
          <a:xfrm>
            <a:off x="4960890" y="1457797"/>
            <a:ext cx="3619345" cy="276999"/>
          </a:xfrm>
          <a:prstGeom prst="rect">
            <a:avLst/>
          </a:prstGeom>
          <a:noFill/>
        </p:spPr>
        <p:txBody>
          <a:bodyPr wrap="square" rtlCol="0">
            <a:spAutoFit/>
          </a:bodyPr>
          <a:lstStyle/>
          <a:p>
            <a:r>
              <a:rPr lang="en-US" sz="1200" dirty="0">
                <a:solidFill>
                  <a:schemeClr val="accent4"/>
                </a:solidFill>
              </a:rPr>
              <a:t>OPERATE, ASSURE &amp; TRANSFOM</a:t>
            </a:r>
          </a:p>
        </p:txBody>
      </p:sp>
      <p:sp>
        <p:nvSpPr>
          <p:cNvPr id="96" name="Down Arrow Callout 95">
            <a:extLst>
              <a:ext uri="{FF2B5EF4-FFF2-40B4-BE49-F238E27FC236}">
                <a16:creationId xmlns:a16="http://schemas.microsoft.com/office/drawing/2014/main" id="{E5A10F51-AC65-4248-9AEA-26542E5D3850}"/>
              </a:ext>
            </a:extLst>
          </p:cNvPr>
          <p:cNvSpPr/>
          <p:nvPr/>
        </p:nvSpPr>
        <p:spPr>
          <a:xfrm>
            <a:off x="2052645" y="1293348"/>
            <a:ext cx="1740575" cy="766345"/>
          </a:xfrm>
          <a:prstGeom prst="downArrowCallout">
            <a:avLst>
              <a:gd name="adj1" fmla="val 46780"/>
              <a:gd name="adj2" fmla="val 23390"/>
              <a:gd name="adj3" fmla="val 22380"/>
              <a:gd name="adj4" fmla="val 76723"/>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F5D28D4F-5CAD-4945-8F86-833D778CF48A}"/>
              </a:ext>
            </a:extLst>
          </p:cNvPr>
          <p:cNvSpPr txBox="1"/>
          <p:nvPr/>
        </p:nvSpPr>
        <p:spPr>
          <a:xfrm>
            <a:off x="2080161" y="1370727"/>
            <a:ext cx="1158073" cy="461665"/>
          </a:xfrm>
          <a:prstGeom prst="rect">
            <a:avLst/>
          </a:prstGeom>
          <a:noFill/>
        </p:spPr>
        <p:txBody>
          <a:bodyPr wrap="square" rtlCol="0">
            <a:spAutoFit/>
          </a:bodyPr>
          <a:lstStyle/>
          <a:p>
            <a:r>
              <a:rPr lang="en-US" sz="1200" dirty="0">
                <a:solidFill>
                  <a:schemeClr val="accent4"/>
                </a:solidFill>
              </a:rPr>
              <a:t>BUILD &amp; VALIDATE</a:t>
            </a:r>
          </a:p>
        </p:txBody>
      </p:sp>
      <p:grpSp>
        <p:nvGrpSpPr>
          <p:cNvPr id="82" name="Group 81">
            <a:extLst>
              <a:ext uri="{FF2B5EF4-FFF2-40B4-BE49-F238E27FC236}">
                <a16:creationId xmlns:a16="http://schemas.microsoft.com/office/drawing/2014/main" id="{FFA37D62-4BFA-4B40-A6DA-0906F2FF8E95}"/>
              </a:ext>
            </a:extLst>
          </p:cNvPr>
          <p:cNvGrpSpPr/>
          <p:nvPr/>
        </p:nvGrpSpPr>
        <p:grpSpPr>
          <a:xfrm>
            <a:off x="2995972" y="1501576"/>
            <a:ext cx="684005" cy="208636"/>
            <a:chOff x="-2222362" y="263727"/>
            <a:chExt cx="727566" cy="220213"/>
          </a:xfrm>
        </p:grpSpPr>
        <p:pic>
          <p:nvPicPr>
            <p:cNvPr id="100" name="Picture 54">
              <a:extLst>
                <a:ext uri="{FF2B5EF4-FFF2-40B4-BE49-F238E27FC236}">
                  <a16:creationId xmlns:a16="http://schemas.microsoft.com/office/drawing/2014/main" id="{1128B0AC-9940-2447-878F-C9CA61ECA095}"/>
                </a:ext>
              </a:extLst>
            </p:cNvPr>
            <p:cNvPicPr>
              <a:picLocks noChangeAspect="1"/>
            </p:cNvPicPr>
            <p:nvPr/>
          </p:nvPicPr>
          <p:blipFill>
            <a:blip r:embed="rId33" cstate="screen">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802218" y="267049"/>
              <a:ext cx="307422" cy="211190"/>
            </a:xfrm>
            <a:prstGeom prst="rect">
              <a:avLst/>
            </a:prstGeom>
          </p:spPr>
        </p:pic>
        <p:pic>
          <p:nvPicPr>
            <p:cNvPr id="101" name="Picture 55">
              <a:extLst>
                <a:ext uri="{FF2B5EF4-FFF2-40B4-BE49-F238E27FC236}">
                  <a16:creationId xmlns:a16="http://schemas.microsoft.com/office/drawing/2014/main" id="{DFC8DDEE-F73C-5D4C-97D2-64A70F4CF347}"/>
                </a:ext>
              </a:extLst>
            </p:cNvPr>
            <p:cNvPicPr>
              <a:picLocks noChangeAspect="1"/>
            </p:cNvPicPr>
            <p:nvPr/>
          </p:nvPicPr>
          <p:blipFill>
            <a:blip r:embed="rId35"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2222362" y="263727"/>
              <a:ext cx="289733" cy="220213"/>
            </a:xfrm>
            <a:prstGeom prst="rect">
              <a:avLst/>
            </a:prstGeom>
          </p:spPr>
        </p:pic>
      </p:grpSp>
      <p:sp>
        <p:nvSpPr>
          <p:cNvPr id="102" name="Down Arrow Callout 101">
            <a:extLst>
              <a:ext uri="{FF2B5EF4-FFF2-40B4-BE49-F238E27FC236}">
                <a16:creationId xmlns:a16="http://schemas.microsoft.com/office/drawing/2014/main" id="{B33E934B-6B3A-E646-B210-AFA4574B3183}"/>
              </a:ext>
            </a:extLst>
          </p:cNvPr>
          <p:cNvSpPr/>
          <p:nvPr/>
        </p:nvSpPr>
        <p:spPr>
          <a:xfrm>
            <a:off x="251346" y="1293348"/>
            <a:ext cx="1740575" cy="766345"/>
          </a:xfrm>
          <a:prstGeom prst="downArrowCallout">
            <a:avLst>
              <a:gd name="adj1" fmla="val 46780"/>
              <a:gd name="adj2" fmla="val 23390"/>
              <a:gd name="adj3" fmla="val 22380"/>
              <a:gd name="adj4" fmla="val 76723"/>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6C851D50-0901-484D-BD5C-38A7C5B9F617}"/>
              </a:ext>
            </a:extLst>
          </p:cNvPr>
          <p:cNvSpPr txBox="1"/>
          <p:nvPr/>
        </p:nvSpPr>
        <p:spPr>
          <a:xfrm>
            <a:off x="278862" y="1370727"/>
            <a:ext cx="1158073" cy="461665"/>
          </a:xfrm>
          <a:prstGeom prst="rect">
            <a:avLst/>
          </a:prstGeom>
          <a:noFill/>
        </p:spPr>
        <p:txBody>
          <a:bodyPr wrap="square" rtlCol="0">
            <a:spAutoFit/>
          </a:bodyPr>
          <a:lstStyle/>
          <a:p>
            <a:r>
              <a:rPr lang="en-US" sz="1200" dirty="0">
                <a:solidFill>
                  <a:schemeClr val="accent4"/>
                </a:solidFill>
              </a:rPr>
              <a:t>DESIGN</a:t>
            </a:r>
            <a:br>
              <a:rPr lang="en-US" sz="1200" dirty="0">
                <a:solidFill>
                  <a:schemeClr val="accent4"/>
                </a:solidFill>
              </a:rPr>
            </a:br>
            <a:r>
              <a:rPr lang="en-US" sz="1200" dirty="0">
                <a:solidFill>
                  <a:schemeClr val="accent4"/>
                </a:solidFill>
              </a:rPr>
              <a:t>&amp; TEST</a:t>
            </a:r>
          </a:p>
        </p:txBody>
      </p:sp>
      <p:pic>
        <p:nvPicPr>
          <p:cNvPr id="107" name="Graphic 106">
            <a:extLst>
              <a:ext uri="{FF2B5EF4-FFF2-40B4-BE49-F238E27FC236}">
                <a16:creationId xmlns:a16="http://schemas.microsoft.com/office/drawing/2014/main" id="{F52FF8E2-6C9F-7143-A7E5-0633C7589F0B}"/>
              </a:ext>
            </a:extLst>
          </p:cNvPr>
          <p:cNvPicPr>
            <a:picLocks noChangeAspect="1"/>
          </p:cNvPicPr>
          <p:nvPr/>
        </p:nvPicPr>
        <p:blipFill>
          <a:blip r:embed="rId37"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1526220" y="1391561"/>
            <a:ext cx="239371" cy="382994"/>
          </a:xfrm>
          <a:prstGeom prst="rect">
            <a:avLst/>
          </a:prstGeom>
        </p:spPr>
      </p:pic>
      <p:sp>
        <p:nvSpPr>
          <p:cNvPr id="89" name="TextBox 88">
            <a:extLst>
              <a:ext uri="{FF2B5EF4-FFF2-40B4-BE49-F238E27FC236}">
                <a16:creationId xmlns:a16="http://schemas.microsoft.com/office/drawing/2014/main" id="{4ACECB22-F8BF-864A-831D-8FF8D9C59349}"/>
              </a:ext>
            </a:extLst>
          </p:cNvPr>
          <p:cNvSpPr txBox="1"/>
          <p:nvPr/>
        </p:nvSpPr>
        <p:spPr>
          <a:xfrm>
            <a:off x="457704" y="4897279"/>
            <a:ext cx="1325880" cy="246221"/>
          </a:xfrm>
          <a:prstGeom prst="rect">
            <a:avLst/>
          </a:prstGeom>
          <a:solidFill>
            <a:srgbClr val="FFFF13"/>
          </a:solid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Roboto Medium" panose="02000000000000000000" pitchFamily="2" charset="0"/>
                <a:ea typeface="Roboto Medium" panose="02000000000000000000" pitchFamily="2" charset="0"/>
                <a:cs typeface="Roboto Medium" panose="02000000000000000000" pitchFamily="2" charset="0"/>
              </a:rPr>
              <a:t>CONFIDENTIAL</a:t>
            </a:r>
          </a:p>
        </p:txBody>
      </p:sp>
      <p:sp>
        <p:nvSpPr>
          <p:cNvPr id="6" name="Slide Number Placeholder 5">
            <a:extLst>
              <a:ext uri="{FF2B5EF4-FFF2-40B4-BE49-F238E27FC236}">
                <a16:creationId xmlns:a16="http://schemas.microsoft.com/office/drawing/2014/main" id="{A5CD5471-05EB-3049-9383-45984B504910}"/>
              </a:ext>
            </a:extLst>
          </p:cNvPr>
          <p:cNvSpPr>
            <a:spLocks noGrp="1"/>
          </p:cNvSpPr>
          <p:nvPr>
            <p:ph type="sldNum" sz="quarter" idx="12"/>
          </p:nvPr>
        </p:nvSpPr>
        <p:spPr/>
        <p:txBody>
          <a:bodyPr/>
          <a:lstStyle/>
          <a:p>
            <a:fld id="{FC426674-5D70-A640-98FF-5508BF7AFA13}" type="slidenum">
              <a:rPr lang="en-CA" smtClean="0"/>
              <a:pPr/>
              <a:t>18</a:t>
            </a:fld>
            <a:endParaRPr lang="en-CA" dirty="0"/>
          </a:p>
        </p:txBody>
      </p:sp>
    </p:spTree>
    <p:extLst>
      <p:ext uri="{BB962C8B-B14F-4D97-AF65-F5344CB8AC3E}">
        <p14:creationId xmlns:p14="http://schemas.microsoft.com/office/powerpoint/2010/main" val="30363937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8A5E45-1095-CC4C-94E6-708610CFF76D}"/>
              </a:ext>
            </a:extLst>
          </p:cNvPr>
          <p:cNvSpPr/>
          <p:nvPr/>
        </p:nvSpPr>
        <p:spPr>
          <a:xfrm>
            <a:off x="0" y="2669371"/>
            <a:ext cx="9143985" cy="2482596"/>
          </a:xfrm>
          <a:prstGeom prst="rect">
            <a:avLst/>
          </a:prstGeom>
          <a:solidFill>
            <a:schemeClr val="tx1">
              <a:alpha val="30000"/>
            </a:schemeClr>
          </a:solidFill>
          <a:ln>
            <a:noFill/>
          </a:ln>
          <a:effectLst>
            <a:outerShdw blurRad="50800" dist="50800" dir="5400000" algn="ctr" rotWithShape="0">
              <a:srgbClr val="000000">
                <a:alpha val="1000"/>
              </a:srgbClr>
            </a:outerShdw>
          </a:effectLst>
        </p:spPr>
        <p:style>
          <a:lnRef idx="1">
            <a:schemeClr val="accent1"/>
          </a:lnRef>
          <a:fillRef idx="3">
            <a:schemeClr val="accent1"/>
          </a:fillRef>
          <a:effectRef idx="2">
            <a:schemeClr val="accent1"/>
          </a:effectRef>
          <a:fontRef idx="minor">
            <a:schemeClr val="lt1"/>
          </a:fontRef>
        </p:style>
        <p:txBody>
          <a:bodyPr wrap="square" lIns="0" tIns="81000" rIns="0" rtlCol="0" anchor="t" anchorCtr="0"/>
          <a:lstStyle/>
          <a:p>
            <a:pPr marL="93663" lvl="0">
              <a:spcAft>
                <a:spcPts val="600"/>
              </a:spcAft>
              <a:defRPr/>
            </a:pPr>
            <a:endParaRPr lang="en-CA" sz="8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4265A7C8-4A4C-AA43-BCC0-DA67E02A7141}"/>
              </a:ext>
            </a:extLst>
          </p:cNvPr>
          <p:cNvSpPr/>
          <p:nvPr/>
        </p:nvSpPr>
        <p:spPr>
          <a:xfrm>
            <a:off x="0" y="1610262"/>
            <a:ext cx="9143985" cy="7786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81000" rIns="0" rtlCol="0" anchor="t" anchorCtr="0"/>
          <a:lstStyle/>
          <a:p>
            <a:pPr marL="93663" lvl="0" algn="ctr">
              <a:spcAft>
                <a:spcPts val="600"/>
              </a:spcAft>
              <a:defRPr/>
            </a:pPr>
            <a:r>
              <a:rPr lang="en-CA" sz="80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Thank you!</a:t>
            </a:r>
          </a:p>
        </p:txBody>
      </p:sp>
      <p:sp>
        <p:nvSpPr>
          <p:cNvPr id="34" name="TextBox 33">
            <a:extLst>
              <a:ext uri="{FF2B5EF4-FFF2-40B4-BE49-F238E27FC236}">
                <a16:creationId xmlns:a16="http://schemas.microsoft.com/office/drawing/2014/main" id="{6925AE7E-D748-AC44-9EB7-615B6FADFCDD}"/>
              </a:ext>
            </a:extLst>
          </p:cNvPr>
          <p:cNvSpPr txBox="1"/>
          <p:nvPr/>
        </p:nvSpPr>
        <p:spPr>
          <a:xfrm>
            <a:off x="4686307" y="3165678"/>
            <a:ext cx="2651760" cy="777136"/>
          </a:xfrm>
          <a:prstGeom prst="rect">
            <a:avLst/>
          </a:prstGeom>
          <a:noFill/>
        </p:spPr>
        <p:txBody>
          <a:bodyPr wrap="square" rtlCol="0">
            <a:spAutoFit/>
          </a:bodyPr>
          <a:lstStyle/>
          <a:p>
            <a:pPr>
              <a:spcBef>
                <a:spcPts val="300"/>
              </a:spcBef>
            </a:pPr>
            <a:r>
              <a:rPr lang="en-US" sz="20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Address</a:t>
            </a:r>
          </a:p>
          <a:p>
            <a:pPr>
              <a:spcBef>
                <a:spcPts val="300"/>
              </a:spcBef>
            </a:pP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This is a sample text. </a:t>
            </a:r>
            <a:b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b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Insert your text here.</a:t>
            </a:r>
          </a:p>
        </p:txBody>
      </p:sp>
      <p:sp>
        <p:nvSpPr>
          <p:cNvPr id="35" name="TextBox 34">
            <a:extLst>
              <a:ext uri="{FF2B5EF4-FFF2-40B4-BE49-F238E27FC236}">
                <a16:creationId xmlns:a16="http://schemas.microsoft.com/office/drawing/2014/main" id="{ADFB8433-5E08-974D-BC96-DFA9A85D8FE4}"/>
              </a:ext>
            </a:extLst>
          </p:cNvPr>
          <p:cNvSpPr txBox="1"/>
          <p:nvPr/>
        </p:nvSpPr>
        <p:spPr>
          <a:xfrm>
            <a:off x="1819381" y="3165678"/>
            <a:ext cx="2651760" cy="907941"/>
          </a:xfrm>
          <a:prstGeom prst="rect">
            <a:avLst/>
          </a:prstGeom>
          <a:noFill/>
        </p:spPr>
        <p:txBody>
          <a:bodyPr wrap="square" rtlCol="0">
            <a:spAutoFit/>
          </a:bodyPr>
          <a:lstStyle/>
          <a:p>
            <a:pPr algn="r"/>
            <a:r>
              <a:rPr lang="en-US" sz="2000" dirty="0">
                <a:solidFill>
                  <a:schemeClr val="accent4"/>
                </a:solidFill>
                <a:latin typeface="Roboto Light" panose="02000000000000000000" pitchFamily="2" charset="0"/>
                <a:ea typeface="Roboto Light" panose="02000000000000000000" pitchFamily="2" charset="0"/>
                <a:cs typeface="Roboto Light" panose="02000000000000000000" pitchFamily="2" charset="0"/>
              </a:rPr>
              <a:t>Name</a:t>
            </a:r>
          </a:p>
          <a:p>
            <a:pPr algn="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Phone: 0123456789</a:t>
            </a:r>
          </a:p>
          <a:p>
            <a:pPr algn="r"/>
            <a:r>
              <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Mobile: 0123456789</a:t>
            </a:r>
          </a:p>
          <a:p>
            <a:pPr algn="r"/>
            <a:r>
              <a:rPr lang="en-US" sz="1100" dirty="0" err="1">
                <a:solidFill>
                  <a:schemeClr val="bg1"/>
                </a:solidFill>
                <a:latin typeface="Roboto Light" panose="02000000000000000000" pitchFamily="2" charset="0"/>
                <a:ea typeface="Roboto Light" panose="02000000000000000000" pitchFamily="2" charset="0"/>
                <a:cs typeface="Roboto Light" panose="02000000000000000000" pitchFamily="2" charset="0"/>
              </a:rPr>
              <a:t>email@EXFO.com</a:t>
            </a:r>
            <a:endParaRPr lang="en-US" sz="110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37" name="Straight Connector 36">
            <a:extLst>
              <a:ext uri="{FF2B5EF4-FFF2-40B4-BE49-F238E27FC236}">
                <a16:creationId xmlns:a16="http://schemas.microsoft.com/office/drawing/2014/main" id="{51BB42ED-3F17-494E-8A49-B3D8867FE808}"/>
              </a:ext>
            </a:extLst>
          </p:cNvPr>
          <p:cNvCxnSpPr>
            <a:cxnSpLocks/>
          </p:cNvCxnSpPr>
          <p:nvPr/>
        </p:nvCxnSpPr>
        <p:spPr>
          <a:xfrm>
            <a:off x="4578724" y="3220571"/>
            <a:ext cx="0" cy="1425388"/>
          </a:xfrm>
          <a:prstGeom prst="line">
            <a:avLst/>
          </a:prstGeom>
          <a:ln w="12700" cap="rnd" cmpd="sng">
            <a:solidFill>
              <a:schemeClr val="accent4"/>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3"/>
          </p:nvPr>
        </p:nvSpPr>
        <p:spPr/>
        <p:txBody>
          <a:bodyPr/>
          <a:lstStyle/>
          <a:p>
            <a:fld id="{FC426674-5D70-A640-98FF-5508BF7AFA13}" type="slidenum">
              <a:rPr lang="en-CA" smtClean="0"/>
              <a:pPr/>
              <a:t>19</a:t>
            </a:fld>
            <a:endParaRPr lang="en-CA" dirty="0"/>
          </a:p>
        </p:txBody>
      </p:sp>
      <p:pic>
        <p:nvPicPr>
          <p:cNvPr id="19" name="Picture 18">
            <a:extLst>
              <a:ext uri="{FF2B5EF4-FFF2-40B4-BE49-F238E27FC236}">
                <a16:creationId xmlns:a16="http://schemas.microsoft.com/office/drawing/2014/main" id="{0DD04B69-2DD0-CE4C-9A4F-B9335F6986A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0865" y="4270248"/>
            <a:ext cx="1145092" cy="361608"/>
          </a:xfrm>
          <a:prstGeom prst="rect">
            <a:avLst/>
          </a:prstGeom>
          <a:effectLst>
            <a:outerShdw blurRad="254000" dir="2700000" algn="tl" rotWithShape="0">
              <a:srgbClr val="000000">
                <a:alpha val="25000"/>
              </a:srgbClr>
            </a:outerShdw>
          </a:effectLst>
        </p:spPr>
      </p:pic>
    </p:spTree>
    <p:extLst>
      <p:ext uri="{BB962C8B-B14F-4D97-AF65-F5344CB8AC3E}">
        <p14:creationId xmlns:p14="http://schemas.microsoft.com/office/powerpoint/2010/main" val="43342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a:t>Guidelines</a:t>
            </a:r>
          </a:p>
        </p:txBody>
      </p:sp>
      <p:sp>
        <p:nvSpPr>
          <p:cNvPr id="3" name="Content Placeholder 2">
            <a:extLst>
              <a:ext uri="{FF2B5EF4-FFF2-40B4-BE49-F238E27FC236}">
                <a16:creationId xmlns:a16="http://schemas.microsoft.com/office/drawing/2014/main" id="{D55F34DF-3F75-8E45-9C35-8FC96E096ACE}"/>
              </a:ext>
            </a:extLst>
          </p:cNvPr>
          <p:cNvSpPr>
            <a:spLocks noGrp="1"/>
          </p:cNvSpPr>
          <p:nvPr>
            <p:ph sz="quarter" idx="15"/>
          </p:nvPr>
        </p:nvSpPr>
        <p:spPr>
          <a:xfrm>
            <a:off x="3464692" y="526648"/>
            <a:ext cx="3116217" cy="4239605"/>
          </a:xfrm>
        </p:spPr>
        <p:txBody>
          <a:bodyPr/>
          <a:lstStyle/>
          <a:p>
            <a:pPr lvl="2">
              <a:lnSpc>
                <a:spcPct val="100000"/>
              </a:lnSpc>
              <a:spcBef>
                <a:spcPts val="1100"/>
              </a:spcBef>
            </a:pPr>
            <a:r>
              <a:rPr lang="en-CA" sz="1050" dirty="0"/>
              <a:t>This new corporate overview PowerPoint provides a high-level presentation of EXFO. </a:t>
            </a:r>
          </a:p>
          <a:p>
            <a:pPr lvl="2">
              <a:lnSpc>
                <a:spcPct val="100000"/>
              </a:lnSpc>
              <a:spcBef>
                <a:spcPts val="1100"/>
              </a:spcBef>
            </a:pPr>
            <a:r>
              <a:rPr lang="en-CA" sz="1050" dirty="0"/>
              <a:t>You can select and edit the content according to your audience.</a:t>
            </a:r>
          </a:p>
          <a:p>
            <a:pPr marL="171446" lvl="2" indent="-171446">
              <a:lnSpc>
                <a:spcPct val="100000"/>
              </a:lnSpc>
              <a:spcBef>
                <a:spcPts val="1100"/>
              </a:spcBef>
              <a:buFont typeface="Arial" panose="020B0604020202020204" pitchFamily="34" charset="0"/>
              <a:buChar char="•"/>
            </a:pPr>
            <a:r>
              <a:rPr lang="en-CA" sz="1050" dirty="0"/>
              <a:t>On</a:t>
            </a:r>
            <a:r>
              <a:rPr lang="en-CA" sz="1050" dirty="0">
                <a:solidFill>
                  <a:schemeClr val="bg1"/>
                </a:solidFill>
              </a:rPr>
              <a:t> slide 6 </a:t>
            </a:r>
            <a:r>
              <a:rPr lang="en-CA" sz="1050" dirty="0"/>
              <a:t>(</a:t>
            </a:r>
            <a:r>
              <a:rPr lang="en-CA" sz="1050" i="1" dirty="0"/>
              <a:t>Who we are</a:t>
            </a:r>
            <a:r>
              <a:rPr lang="en-CA" sz="1050" dirty="0"/>
              <a:t>), you can pick and choose from a range of facts appearing in the right margin next to the slide (grey area). All information is editable.</a:t>
            </a:r>
          </a:p>
          <a:p>
            <a:pPr marL="171446" lvl="2" indent="-171446">
              <a:lnSpc>
                <a:spcPct val="100000"/>
              </a:lnSpc>
              <a:spcBef>
                <a:spcPts val="1100"/>
              </a:spcBef>
              <a:buFont typeface="Arial" panose="020B0604020202020204" pitchFamily="34" charset="0"/>
              <a:buChar char="•"/>
            </a:pPr>
            <a:r>
              <a:rPr lang="en-CA" sz="1050" dirty="0">
                <a:solidFill>
                  <a:schemeClr val="bg1"/>
                </a:solidFill>
              </a:rPr>
              <a:t>On slide 7 </a:t>
            </a:r>
            <a:r>
              <a:rPr lang="en-CA" sz="1050" i="1" dirty="0"/>
              <a:t>(Our customers</a:t>
            </a:r>
            <a:r>
              <a:rPr lang="en-CA" sz="1050" dirty="0"/>
              <a:t>) all logos can be moved or deleted.</a:t>
            </a:r>
          </a:p>
          <a:p>
            <a:pPr marL="171446" lvl="2" indent="-171446">
              <a:lnSpc>
                <a:spcPct val="100000"/>
              </a:lnSpc>
              <a:spcBef>
                <a:spcPts val="1100"/>
              </a:spcBef>
              <a:buFont typeface="Arial" panose="020B0604020202020204" pitchFamily="34" charset="0"/>
              <a:buChar char="•"/>
            </a:pPr>
            <a:r>
              <a:rPr lang="en-CA" sz="1050" dirty="0"/>
              <a:t>On </a:t>
            </a:r>
            <a:r>
              <a:rPr lang="en-CA" sz="1050" dirty="0">
                <a:solidFill>
                  <a:schemeClr val="bg1"/>
                </a:solidFill>
              </a:rPr>
              <a:t>slides 18 and 19 </a:t>
            </a:r>
            <a:r>
              <a:rPr lang="en-CA" sz="1050" dirty="0"/>
              <a:t>(</a:t>
            </a:r>
            <a:r>
              <a:rPr lang="en-CA" sz="1050" i="1" dirty="0"/>
              <a:t>EXFO solutions and case studies</a:t>
            </a:r>
            <a:r>
              <a:rPr lang="en-CA" sz="1050" dirty="0"/>
              <a:t>) you will find our list of success stories where we have permission to name the customer. There is a full-length version of the case studies available in a separate PowerPoint, also on the Marketing Resources page of the intranet.</a:t>
            </a:r>
          </a:p>
          <a:p>
            <a:pPr lvl="2">
              <a:lnSpc>
                <a:spcPct val="100000"/>
              </a:lnSpc>
              <a:spcBef>
                <a:spcPts val="1100"/>
              </a:spcBef>
            </a:pPr>
            <a:r>
              <a:rPr lang="en-CA" sz="1050" dirty="0"/>
              <a:t>Additional PowerPoint presentations that cover our products and solutions in detail will be made available shortly.</a:t>
            </a:r>
          </a:p>
        </p:txBody>
      </p:sp>
      <p:sp>
        <p:nvSpPr>
          <p:cNvPr id="7" name="Content Placeholder 2">
            <a:extLst>
              <a:ext uri="{FF2B5EF4-FFF2-40B4-BE49-F238E27FC236}">
                <a16:creationId xmlns:a16="http://schemas.microsoft.com/office/drawing/2014/main" id="{D55F34DF-3F75-8E45-9C35-8FC96E096ACE}"/>
              </a:ext>
            </a:extLst>
          </p:cNvPr>
          <p:cNvSpPr txBox="1">
            <a:spLocks/>
          </p:cNvSpPr>
          <p:nvPr/>
        </p:nvSpPr>
        <p:spPr>
          <a:xfrm>
            <a:off x="6969266" y="485803"/>
            <a:ext cx="1933516" cy="1611388"/>
          </a:xfrm>
          <a:prstGeom prst="rect">
            <a:avLst/>
          </a:prstGeom>
        </p:spPr>
        <p:txBody>
          <a:bodyPr vert="horz" lIns="0" tIns="0" rIns="0" bIns="0" rtlCol="0" anchor="t" anchorCtr="0">
            <a:noAutofit/>
          </a:bodyPr>
          <a:lstStyle>
            <a:lvl1pPr marL="0" indent="0" algn="l" defTabSz="609585" rtl="0" eaLnBrk="1" latinLnBrk="0" hangingPunct="1">
              <a:lnSpc>
                <a:spcPct val="90000"/>
              </a:lnSpc>
              <a:spcBef>
                <a:spcPts val="1333"/>
              </a:spcBef>
              <a:spcAft>
                <a:spcPts val="1600"/>
              </a:spcAft>
              <a:buFont typeface="Arial"/>
              <a:buNone/>
              <a:defRPr sz="4267" kern="1200">
                <a:solidFill>
                  <a:schemeClr val="accent4"/>
                </a:solidFill>
                <a:latin typeface="Roboto Light"/>
                <a:ea typeface="+mn-ea"/>
                <a:cs typeface="Roboto Light"/>
              </a:defRPr>
            </a:lvl1pPr>
            <a:lvl2pPr marL="0" indent="0" algn="l" defTabSz="609585" rtl="0" eaLnBrk="1" latinLnBrk="0" hangingPunct="1">
              <a:lnSpc>
                <a:spcPct val="110000"/>
              </a:lnSpc>
              <a:spcBef>
                <a:spcPts val="667"/>
              </a:spcBef>
              <a:spcAft>
                <a:spcPts val="667"/>
              </a:spcAft>
              <a:buFont typeface="Arial"/>
              <a:buNone/>
              <a:tabLst/>
              <a:defRPr lang="fr-CA" sz="2400" kern="1200">
                <a:solidFill>
                  <a:srgbClr val="FFFFFF"/>
                </a:solidFill>
                <a:latin typeface="Roboto"/>
                <a:ea typeface="+mn-ea"/>
                <a:cs typeface="Roboto"/>
              </a:defRPr>
            </a:lvl2pPr>
            <a:lvl3pPr marL="0" indent="0" algn="l" defTabSz="609585" rtl="0" eaLnBrk="1" latinLnBrk="0" hangingPunct="1">
              <a:lnSpc>
                <a:spcPct val="110000"/>
              </a:lnSpc>
              <a:spcBef>
                <a:spcPts val="667"/>
              </a:spcBef>
              <a:spcAft>
                <a:spcPts val="667"/>
              </a:spcAft>
              <a:buFont typeface="Lucida Grande"/>
              <a:buNone/>
              <a:defRPr sz="1867" kern="1200">
                <a:solidFill>
                  <a:srgbClr val="FFFFFF"/>
                </a:solidFill>
                <a:latin typeface="+mn-lt"/>
                <a:ea typeface="+mn-ea"/>
                <a:cs typeface="Roboto Light" panose="02000000000000000000" pitchFamily="2" charset="0"/>
              </a:defRPr>
            </a:lvl3pPr>
            <a:lvl4pPr marL="241294" indent="-241294" algn="l" defTabSz="609585" rtl="0" eaLnBrk="1" latinLnBrk="0" hangingPunct="1">
              <a:lnSpc>
                <a:spcPct val="110000"/>
              </a:lnSpc>
              <a:spcBef>
                <a:spcPts val="667"/>
              </a:spcBef>
              <a:spcAft>
                <a:spcPts val="667"/>
              </a:spcAft>
              <a:buSzPct val="100000"/>
              <a:buFont typeface="Roboto Light" panose="02000000000000000000" pitchFamily="2" charset="0"/>
              <a:buChar char="–"/>
              <a:defRPr sz="1867" kern="1200">
                <a:solidFill>
                  <a:srgbClr val="FFFFFF"/>
                </a:solidFill>
                <a:latin typeface="+mn-lt"/>
                <a:ea typeface="+mn-ea"/>
                <a:cs typeface="Roboto Light" panose="02000000000000000000" pitchFamily="2" charset="0"/>
              </a:defRPr>
            </a:lvl4pPr>
            <a:lvl5pPr marL="457189" indent="-457189" algn="l" defTabSz="609585" rtl="0" eaLnBrk="1" latinLnBrk="0" hangingPunct="1">
              <a:lnSpc>
                <a:spcPct val="110000"/>
              </a:lnSpc>
              <a:spcBef>
                <a:spcPts val="1467"/>
              </a:spcBef>
              <a:spcAft>
                <a:spcPts val="2267"/>
              </a:spcAft>
              <a:buSzPct val="200000"/>
              <a:buFont typeface="Wingdings" charset="2"/>
              <a:buAutoNum type="arabicPlain"/>
              <a:defRPr sz="2133" kern="1200">
                <a:solidFill>
                  <a:srgbClr val="FFFFFF"/>
                </a:solidFill>
                <a:latin typeface="Roboto Light" panose="02000000000000000000" pitchFamily="2" charset="0"/>
                <a:ea typeface="+mn-ea"/>
                <a:cs typeface="Roboto Light" panose="02000000000000000000" pitchFamily="2"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2" defTabSz="457189">
              <a:lnSpc>
                <a:spcPct val="100000"/>
              </a:lnSpc>
              <a:spcBef>
                <a:spcPts val="1100"/>
              </a:spcBef>
              <a:spcAft>
                <a:spcPts val="500"/>
              </a:spcAft>
            </a:pPr>
            <a:r>
              <a:rPr lang="en-CA" sz="1800" dirty="0">
                <a:latin typeface="Roboto Light" panose="02000000000000000000" pitchFamily="2" charset="0"/>
                <a:ea typeface="Roboto Light" panose="02000000000000000000" pitchFamily="2" charset="0"/>
              </a:rPr>
              <a:t>Complementary colors</a:t>
            </a:r>
            <a:br>
              <a:rPr lang="en-CA" sz="1350" dirty="0">
                <a:latin typeface="Roboto"/>
              </a:rPr>
            </a:br>
            <a:br>
              <a:rPr lang="en-CA" sz="600" dirty="0">
                <a:latin typeface="Roboto"/>
              </a:rPr>
            </a:br>
            <a:r>
              <a:rPr lang="en-CA" sz="1050" dirty="0">
                <a:latin typeface="Roboto"/>
              </a:rPr>
              <a:t>They should help structure </a:t>
            </a:r>
            <a:br>
              <a:rPr lang="en-CA" sz="1050" dirty="0">
                <a:latin typeface="Roboto"/>
              </a:rPr>
            </a:br>
            <a:r>
              <a:rPr lang="en-CA" sz="1050" dirty="0">
                <a:latin typeface="Roboto"/>
              </a:rPr>
              <a:t>the information and highlight key elements.</a:t>
            </a:r>
          </a:p>
        </p:txBody>
      </p:sp>
      <p:graphicFrame>
        <p:nvGraphicFramePr>
          <p:cNvPr id="8" name="Table 7"/>
          <p:cNvGraphicFramePr>
            <a:graphicFrameLocks noGrp="1"/>
          </p:cNvGraphicFramePr>
          <p:nvPr>
            <p:extLst>
              <p:ext uri="{D42A27DB-BD31-4B8C-83A1-F6EECF244321}">
                <p14:modId xmlns:p14="http://schemas.microsoft.com/office/powerpoint/2010/main" val="401527303"/>
              </p:ext>
            </p:extLst>
          </p:nvPr>
        </p:nvGraphicFramePr>
        <p:xfrm>
          <a:off x="6969266" y="1900156"/>
          <a:ext cx="1933516" cy="2560320"/>
        </p:xfrm>
        <a:graphic>
          <a:graphicData uri="http://schemas.openxmlformats.org/drawingml/2006/table">
            <a:tbl>
              <a:tblPr firstRow="1" bandRow="1">
                <a:tableStyleId>{5C22544A-7EE6-4342-B048-85BDC9FD1C3A}</a:tableStyleId>
              </a:tblPr>
              <a:tblGrid>
                <a:gridCol w="966758">
                  <a:extLst>
                    <a:ext uri="{9D8B030D-6E8A-4147-A177-3AD203B41FA5}">
                      <a16:colId xmlns:a16="http://schemas.microsoft.com/office/drawing/2014/main" val="854417739"/>
                    </a:ext>
                  </a:extLst>
                </a:gridCol>
                <a:gridCol w="966758">
                  <a:extLst>
                    <a:ext uri="{9D8B030D-6E8A-4147-A177-3AD203B41FA5}">
                      <a16:colId xmlns:a16="http://schemas.microsoft.com/office/drawing/2014/main" val="1137331633"/>
                    </a:ext>
                  </a:extLst>
                </a:gridCol>
              </a:tblGrid>
              <a:tr h="640080">
                <a:tc>
                  <a:txBody>
                    <a:bodyPr/>
                    <a:lstStyle/>
                    <a:p>
                      <a:endParaRPr lang="en-US" sz="900" b="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r>
                        <a:rPr lang="en-US" sz="900" b="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Cyan</a:t>
                      </a:r>
                    </a:p>
                    <a:p>
                      <a:endParaRPr lang="en-US" sz="900" b="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endParaRPr lang="en-US" sz="900" b="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marL="137160" marR="68580" marT="34290" marB="34290">
                    <a:lnL w="12700" cmpd="sng">
                      <a:noFill/>
                    </a:lnL>
                    <a:lnR w="76200" cap="flat" cmpd="sng" algn="ctr">
                      <a:solidFill>
                        <a:schemeClr val="tx1"/>
                      </a:solidFill>
                      <a:prstDash val="solid"/>
                      <a:round/>
                      <a:headEnd type="none" w="med" len="med"/>
                      <a:tailEnd type="none" w="med" len="med"/>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900" b="0" dirty="0">
                        <a:solidFill>
                          <a:schemeClr val="tx1"/>
                        </a:solidFill>
                        <a:latin typeface="Roboto Medium" panose="02000000000000000000" pitchFamily="2" charset="0"/>
                        <a:ea typeface="Roboto Medium" panose="02000000000000000000" pitchFamily="2" charset="0"/>
                        <a:cs typeface="Roboto Medium" panose="02000000000000000000" pitchFamily="2" charset="0"/>
                      </a:endParaRPr>
                    </a:p>
                    <a:p>
                      <a:r>
                        <a:rPr lang="en-US" sz="900" b="0" dirty="0">
                          <a:solidFill>
                            <a:schemeClr val="tx1"/>
                          </a:solidFill>
                          <a:latin typeface="Roboto Medium" panose="02000000000000000000" pitchFamily="2" charset="0"/>
                          <a:ea typeface="Roboto Medium" panose="02000000000000000000" pitchFamily="2" charset="0"/>
                          <a:cs typeface="Roboto Medium" panose="02000000000000000000" pitchFamily="2" charset="0"/>
                        </a:rPr>
                        <a:t>Yellow</a:t>
                      </a:r>
                    </a:p>
                  </a:txBody>
                  <a:tcPr marL="137160" marR="68580" marT="34290" marB="34290">
                    <a:lnL w="76200" cap="flat" cmpd="sng" algn="ctr">
                      <a:solidFill>
                        <a:schemeClr val="tx1"/>
                      </a:solidFill>
                      <a:prstDash val="solid"/>
                      <a:round/>
                      <a:headEnd type="none" w="med" len="med"/>
                      <a:tailEnd type="none" w="med" len="med"/>
                    </a:lnL>
                    <a:lnR w="12700" cmpd="sng">
                      <a:noFill/>
                    </a:lnR>
                    <a:lnT w="12700" cmpd="sng">
                      <a:noFill/>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278273408"/>
                  </a:ext>
                </a:extLst>
              </a:tr>
              <a:tr h="640080">
                <a:tc>
                  <a:txBody>
                    <a:bodyPr/>
                    <a:lstStyle/>
                    <a:p>
                      <a:endPar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r>
                        <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Dark</a:t>
                      </a:r>
                      <a:r>
                        <a:rPr lang="en-US" sz="900" baseline="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 blue</a:t>
                      </a:r>
                    </a:p>
                    <a:p>
                      <a:endParaRPr lang="en-US" sz="900" baseline="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endParaRPr lang="en-US" sz="900" baseline="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marL="137160" marR="68580" marT="34290" marB="34290">
                    <a:lnL w="12700" cmpd="sng">
                      <a:noFill/>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r>
                        <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Green tree</a:t>
                      </a:r>
                    </a:p>
                    <a:p>
                      <a:endPar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marL="137160" marR="68580" marT="34290" marB="34290">
                    <a:lnL w="76200" cap="flat" cmpd="sng" algn="ctr">
                      <a:solidFill>
                        <a:schemeClr val="tx1"/>
                      </a:solidFill>
                      <a:prstDash val="solid"/>
                      <a:round/>
                      <a:headEnd type="none" w="med" len="med"/>
                      <a:tailEnd type="none" w="med" len="med"/>
                    </a:lnL>
                    <a:lnR w="12700" cmpd="sng">
                      <a:noFill/>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02377439"/>
                  </a:ext>
                </a:extLst>
              </a:tr>
              <a:tr h="640080">
                <a:tc>
                  <a:txBody>
                    <a:bodyPr/>
                    <a:lstStyle/>
                    <a:p>
                      <a:endPar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r>
                        <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Aqua dark</a:t>
                      </a:r>
                    </a:p>
                    <a:p>
                      <a:endPar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endPar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marL="137160" marR="68580" marT="34290" marB="34290">
                    <a:lnL w="12700" cmpd="sng">
                      <a:noFill/>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1707E"/>
                    </a:solidFill>
                  </a:tcPr>
                </a:tc>
                <a:tc>
                  <a:txBody>
                    <a:bodyPr/>
                    <a:lstStyle/>
                    <a:p>
                      <a:endPar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r>
                        <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Green</a:t>
                      </a:r>
                    </a:p>
                    <a:p>
                      <a:endPar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marL="137160" marR="68580" marT="34290" marB="34290">
                    <a:lnL w="76200" cap="flat" cmpd="sng" algn="ctr">
                      <a:solidFill>
                        <a:schemeClr val="tx1"/>
                      </a:solidFill>
                      <a:prstDash val="solid"/>
                      <a:round/>
                      <a:headEnd type="none" w="med" len="med"/>
                      <a:tailEnd type="none" w="med" len="med"/>
                    </a:lnL>
                    <a:lnR w="12700" cmpd="sng">
                      <a:noFill/>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69416190"/>
                  </a:ext>
                </a:extLst>
              </a:tr>
              <a:tr h="640080">
                <a:tc>
                  <a:txBody>
                    <a:bodyPr/>
                    <a:lstStyle/>
                    <a:p>
                      <a:endPar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p>
                      <a:r>
                        <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Aqua light</a:t>
                      </a:r>
                    </a:p>
                  </a:txBody>
                  <a:tcPr marL="137160" marR="68580" marT="34290" marB="34290">
                    <a:lnL w="12700" cmpd="sng">
                      <a:noFill/>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5CD0F5"/>
                    </a:solidFill>
                  </a:tcPr>
                </a:tc>
                <a:tc>
                  <a:txBody>
                    <a:bodyPr/>
                    <a:lstStyle/>
                    <a:p>
                      <a:endParaRPr lang="en-US" sz="900"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a:txBody>
                  <a:tcPr marL="137160" marR="68580" marT="34290" marB="34290">
                    <a:lnL w="76200" cap="flat" cmpd="sng" algn="ctr">
                      <a:solidFill>
                        <a:schemeClr val="tx1"/>
                      </a:solidFill>
                      <a:prstDash val="solid"/>
                      <a:round/>
                      <a:headEnd type="none" w="med" len="med"/>
                      <a:tailEnd type="none" w="med" len="med"/>
                    </a:lnL>
                    <a:lnR w="12700" cmpd="sng">
                      <a:noFill/>
                    </a:lnR>
                    <a:lnT w="762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6767437"/>
                  </a:ext>
                </a:extLst>
              </a:tr>
            </a:tbl>
          </a:graphicData>
        </a:graphic>
      </p:graphicFrame>
      <p:cxnSp>
        <p:nvCxnSpPr>
          <p:cNvPr id="9" name="Straight Connector 8">
            <a:extLst>
              <a:ext uri="{FF2B5EF4-FFF2-40B4-BE49-F238E27FC236}">
                <a16:creationId xmlns:a16="http://schemas.microsoft.com/office/drawing/2014/main" id="{6FA29911-27D6-FC40-AE0B-81302C425A17}"/>
              </a:ext>
            </a:extLst>
          </p:cNvPr>
          <p:cNvCxnSpPr>
            <a:cxnSpLocks/>
          </p:cNvCxnSpPr>
          <p:nvPr/>
        </p:nvCxnSpPr>
        <p:spPr>
          <a:xfrm flipV="1">
            <a:off x="6706645" y="676781"/>
            <a:ext cx="0" cy="4478293"/>
          </a:xfrm>
          <a:prstGeom prst="line">
            <a:avLst/>
          </a:prstGeom>
          <a:ln w="15875" cap="rnd" cmpd="sng">
            <a:gradFill>
              <a:gsLst>
                <a:gs pos="70000">
                  <a:schemeClr val="accent4"/>
                </a:gs>
                <a:gs pos="100000">
                  <a:schemeClr val="accent4">
                    <a:alpha val="0"/>
                  </a:schemeClr>
                </a:gs>
              </a:gsLst>
              <a:lin ang="5400000" scaled="1"/>
            </a:gra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511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outdoor, ship, building&#10;&#10;Description automatically generated">
            <a:extLst>
              <a:ext uri="{FF2B5EF4-FFF2-40B4-BE49-F238E27FC236}">
                <a16:creationId xmlns:a16="http://schemas.microsoft.com/office/drawing/2014/main" id="{BCB5DCB7-859C-A844-962E-935E3AFE80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8" name="Picture 17" descr="Bkg_16x9_Section-networks.png">
            <a:extLst>
              <a:ext uri="{FF2B5EF4-FFF2-40B4-BE49-F238E27FC236}">
                <a16:creationId xmlns:a16="http://schemas.microsoft.com/office/drawing/2014/main" id="{191F2B0A-B102-B546-9156-B52671DB37C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9289" cy="5148000"/>
          </a:xfrm>
          <a:prstGeom prst="rect">
            <a:avLst/>
          </a:prstGeom>
          <a:noFill/>
        </p:spPr>
      </p:pic>
      <p:sp>
        <p:nvSpPr>
          <p:cNvPr id="4" name="Title 3">
            <a:extLst>
              <a:ext uri="{FF2B5EF4-FFF2-40B4-BE49-F238E27FC236}">
                <a16:creationId xmlns:a16="http://schemas.microsoft.com/office/drawing/2014/main" id="{0C7571E9-C88F-654B-B18A-79A42F42E163}"/>
              </a:ext>
            </a:extLst>
          </p:cNvPr>
          <p:cNvSpPr>
            <a:spLocks noGrp="1"/>
          </p:cNvSpPr>
          <p:nvPr>
            <p:ph type="title" idx="4294967295"/>
          </p:nvPr>
        </p:nvSpPr>
        <p:spPr>
          <a:xfrm>
            <a:off x="0" y="6350"/>
            <a:ext cx="9144000" cy="1682750"/>
          </a:xfrm>
          <a:effectLst>
            <a:outerShdw blurRad="215900" dir="5400000" algn="ctr" rotWithShape="0">
              <a:srgbClr val="000000"/>
            </a:outerShdw>
          </a:effectLst>
        </p:spPr>
        <p:txBody>
          <a:bodyPr/>
          <a:lstStyle/>
          <a:p>
            <a:pPr algn="ctr"/>
            <a:r>
              <a:rPr lang="en-CA" dirty="0">
                <a:solidFill>
                  <a:prstClr val="white"/>
                </a:solidFill>
                <a:effectLst>
                  <a:outerShdw blurRad="215900" algn="ctr" rotWithShape="0">
                    <a:prstClr val="black">
                      <a:alpha val="90000"/>
                    </a:prstClr>
                  </a:outerShdw>
                </a:effectLst>
                <a:latin typeface="+mj-lt"/>
                <a:ea typeface="Roboto" panose="02000000000000000000" pitchFamily="2" charset="0"/>
                <a:cs typeface="Roboto" panose="02000000000000000000" pitchFamily="2" charset="0"/>
              </a:rPr>
              <a:t>Major challenges, today and tomorrow</a:t>
            </a:r>
            <a:endParaRPr lang="en-US" dirty="0">
              <a:effectLst>
                <a:outerShdw blurRad="215900" algn="ctr" rotWithShape="0">
                  <a:prstClr val="black">
                    <a:alpha val="90000"/>
                  </a:prstClr>
                </a:outerShdw>
              </a:effectLst>
              <a:latin typeface="+mj-lt"/>
              <a:ea typeface="Roboto" panose="02000000000000000000" pitchFamily="2" charset="0"/>
              <a:cs typeface="Roboto" panose="02000000000000000000" pitchFamily="2" charset="0"/>
            </a:endParaRPr>
          </a:p>
        </p:txBody>
      </p:sp>
      <p:pic>
        <p:nvPicPr>
          <p:cNvPr id="15" name="Picture 14">
            <a:extLst>
              <a:ext uri="{FF2B5EF4-FFF2-40B4-BE49-F238E27FC236}">
                <a16:creationId xmlns:a16="http://schemas.microsoft.com/office/drawing/2014/main" id="{194B4A30-8871-444F-9940-ED0B6A914B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63962" y="3334247"/>
            <a:ext cx="442036" cy="485373"/>
          </a:xfrm>
          <a:prstGeom prst="rect">
            <a:avLst/>
          </a:prstGeom>
        </p:spPr>
      </p:pic>
      <p:grpSp>
        <p:nvGrpSpPr>
          <p:cNvPr id="5" name="Group 4"/>
          <p:cNvGrpSpPr/>
          <p:nvPr/>
        </p:nvGrpSpPr>
        <p:grpSpPr>
          <a:xfrm>
            <a:off x="3629699" y="1695450"/>
            <a:ext cx="1743304" cy="1743304"/>
            <a:chOff x="10476772" y="1557014"/>
            <a:chExt cx="1743304" cy="1743304"/>
          </a:xfrm>
        </p:grpSpPr>
        <p:sp>
          <p:nvSpPr>
            <p:cNvPr id="13" name="Ellipse 1">
              <a:extLst>
                <a:ext uri="{FF2B5EF4-FFF2-40B4-BE49-F238E27FC236}">
                  <a16:creationId xmlns:a16="http://schemas.microsoft.com/office/drawing/2014/main" id="{7DE9A73A-D6B8-A643-B385-1A7364D91D8F}"/>
                </a:ext>
              </a:extLst>
            </p:cNvPr>
            <p:cNvSpPr>
              <a:spLocks noChangeAspect="1"/>
            </p:cNvSpPr>
            <p:nvPr/>
          </p:nvSpPr>
          <p:spPr>
            <a:xfrm>
              <a:off x="10476772" y="1557014"/>
              <a:ext cx="1743304" cy="1743304"/>
            </a:xfrm>
            <a:prstGeom prst="ellipse">
              <a:avLst/>
            </a:prstGeom>
            <a:solidFill>
              <a:schemeClr val="accent4"/>
            </a:solidFill>
            <a:ln>
              <a:noFill/>
            </a:ln>
            <a:effectLst>
              <a:outerShdw blurRad="355600" dist="2413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lIns="0" tIns="144000" rIns="0" bIns="0" rtlCol="0" anchor="ctr" anchorCtr="0">
              <a:noAutofit/>
            </a:bodyPr>
            <a:lstStyle/>
            <a:p>
              <a:pPr algn="ctr" defTabSz="1154708">
                <a:lnSpc>
                  <a:spcPct val="90000"/>
                </a:lnSpc>
                <a:defRPr/>
              </a:pPr>
              <a:r>
                <a:rPr lang="en-CA" kern="800" dirty="0">
                  <a:solidFill>
                    <a:srgbClr val="000000"/>
                  </a:solidFill>
                  <a:latin typeface="Roboto" panose="02000000000000000000" pitchFamily="2" charset="0"/>
                  <a:ea typeface="Roboto" panose="02000000000000000000" pitchFamily="2" charset="0"/>
                  <a:cs typeface="Roboto" panose="02000000000000000000" pitchFamily="2" charset="0"/>
                </a:rPr>
                <a:t>Automation</a:t>
              </a:r>
            </a:p>
            <a:p>
              <a:pPr algn="ctr" defTabSz="1154708">
                <a:lnSpc>
                  <a:spcPct val="90000"/>
                </a:lnSpc>
                <a:defRPr/>
              </a:pPr>
              <a:r>
                <a:rPr lang="en-US" sz="900" dirty="0">
                  <a:solidFill>
                    <a:schemeClr val="tx1"/>
                  </a:solidFill>
                  <a:ea typeface="Roboto Light" panose="02000000000000000000" pitchFamily="2" charset="0"/>
                  <a:cs typeface="Roboto Light" panose="02000000000000000000" pitchFamily="2" charset="0"/>
                </a:rPr>
                <a:t>Most </a:t>
              </a:r>
              <a:r>
                <a:rPr lang="en-US" sz="900" dirty="0">
                  <a:solidFill>
                    <a:schemeClr val="tx1"/>
                  </a:solidFill>
                  <a:ea typeface="Roboto" panose="02000000000000000000" pitchFamily="2" charset="0"/>
                  <a:cs typeface="Roboto" panose="02000000000000000000" pitchFamily="2" charset="0"/>
                </a:rPr>
                <a:t>savings</a:t>
              </a:r>
              <a:r>
                <a:rPr lang="en-US" sz="900" dirty="0">
                  <a:solidFill>
                    <a:schemeClr val="tx1"/>
                  </a:solidFill>
                  <a:ea typeface="Roboto Light" panose="02000000000000000000" pitchFamily="2" charset="0"/>
                  <a:cs typeface="Roboto Light" panose="02000000000000000000" pitchFamily="2" charset="0"/>
                </a:rPr>
                <a:t> expected from 5G rely on </a:t>
              </a:r>
              <a:r>
                <a:rPr lang="en-US" sz="900" dirty="0">
                  <a:solidFill>
                    <a:schemeClr val="tx1"/>
                  </a:solidFill>
                  <a:ea typeface="Roboto" panose="02000000000000000000" pitchFamily="2" charset="0"/>
                  <a:cs typeface="Roboto" panose="02000000000000000000" pitchFamily="2" charset="0"/>
                </a:rPr>
                <a:t>automation and A</a:t>
              </a:r>
              <a:r>
                <a:rPr lang="en-US" sz="900" dirty="0">
                  <a:solidFill>
                    <a:schemeClr val="tx1"/>
                  </a:solidFill>
                  <a:ea typeface="Roboto Light" panose="02000000000000000000" pitchFamily="2" charset="0"/>
                  <a:cs typeface="Roboto Light" panose="02000000000000000000" pitchFamily="2" charset="0"/>
                </a:rPr>
                <a:t>I.</a:t>
              </a:r>
            </a:p>
            <a:p>
              <a:pPr algn="ctr">
                <a:defRPr/>
              </a:pPr>
              <a:endParaRPr lang="en-US" sz="900" dirty="0">
                <a:solidFill>
                  <a:schemeClr val="tx1"/>
                </a:solidFill>
                <a:ea typeface="Roboto Light" panose="02000000000000000000" pitchFamily="2" charset="0"/>
                <a:cs typeface="Roboto Light" panose="02000000000000000000" pitchFamily="2" charset="0"/>
              </a:endParaRPr>
            </a:p>
            <a:p>
              <a:pPr algn="ctr">
                <a:defRPr/>
              </a:pPr>
              <a:endParaRPr lang="en-US" sz="900" dirty="0">
                <a:solidFill>
                  <a:schemeClr val="tx1"/>
                </a:solidFill>
                <a:ea typeface="Roboto Light" panose="02000000000000000000" pitchFamily="2" charset="0"/>
                <a:cs typeface="Roboto Light" panose="02000000000000000000" pitchFamily="2" charset="0"/>
              </a:endParaRPr>
            </a:p>
            <a:p>
              <a:pPr algn="ctr">
                <a:defRPr/>
              </a:pPr>
              <a:endParaRPr lang="en-US" sz="900" dirty="0">
                <a:solidFill>
                  <a:schemeClr val="tx1"/>
                </a:solidFill>
                <a:ea typeface="Roboto Light" panose="02000000000000000000" pitchFamily="2" charset="0"/>
                <a:cs typeface="Roboto Light" panose="02000000000000000000" pitchFamily="2" charset="0"/>
              </a:endParaRPr>
            </a:p>
          </p:txBody>
        </p:sp>
        <p:pic>
          <p:nvPicPr>
            <p:cNvPr id="19" name="Picture 14">
              <a:extLst>
                <a:ext uri="{FF2B5EF4-FFF2-40B4-BE49-F238E27FC236}">
                  <a16:creationId xmlns:a16="http://schemas.microsoft.com/office/drawing/2014/main" id="{9CFA0048-3BCB-5548-9AEA-819437923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18831" y="2736319"/>
              <a:ext cx="374485" cy="411200"/>
            </a:xfrm>
            <a:prstGeom prst="rect">
              <a:avLst/>
            </a:prstGeom>
          </p:spPr>
        </p:pic>
      </p:grpSp>
      <p:sp>
        <p:nvSpPr>
          <p:cNvPr id="16" name="TextBox 15"/>
          <p:cNvSpPr txBox="1"/>
          <p:nvPr/>
        </p:nvSpPr>
        <p:spPr>
          <a:xfrm>
            <a:off x="9697985" y="873387"/>
            <a:ext cx="1881118" cy="584775"/>
          </a:xfrm>
          <a:prstGeom prst="rect">
            <a:avLst/>
          </a:prstGeom>
          <a:solidFill>
            <a:srgbClr val="C00000"/>
          </a:solidFill>
        </p:spPr>
        <p:txBody>
          <a:bodyPr wrap="square" rtlCol="0" anchor="ctr">
            <a:spAutoFit/>
          </a:bodyPr>
          <a:lstStyle/>
          <a:p>
            <a:pPr algn="ctr"/>
            <a:r>
              <a:rPr lang="en-US" sz="1600" dirty="0">
                <a:solidFill>
                  <a:schemeClr val="bg1"/>
                </a:solidFill>
              </a:rPr>
              <a:t>Pick and choose your information</a:t>
            </a:r>
          </a:p>
        </p:txBody>
      </p:sp>
      <p:grpSp>
        <p:nvGrpSpPr>
          <p:cNvPr id="7" name="Group 6"/>
          <p:cNvGrpSpPr/>
          <p:nvPr/>
        </p:nvGrpSpPr>
        <p:grpSpPr>
          <a:xfrm>
            <a:off x="9697985" y="1522005"/>
            <a:ext cx="1743304" cy="1743304"/>
            <a:chOff x="6372496" y="1672996"/>
            <a:chExt cx="1743304" cy="1743304"/>
          </a:xfrm>
        </p:grpSpPr>
        <p:sp>
          <p:nvSpPr>
            <p:cNvPr id="20" name="Ellipse 1">
              <a:extLst>
                <a:ext uri="{FF2B5EF4-FFF2-40B4-BE49-F238E27FC236}">
                  <a16:creationId xmlns:a16="http://schemas.microsoft.com/office/drawing/2014/main" id="{7DE9A73A-D6B8-A643-B385-1A7364D91D8F}"/>
                </a:ext>
              </a:extLst>
            </p:cNvPr>
            <p:cNvSpPr>
              <a:spLocks noChangeAspect="1"/>
            </p:cNvSpPr>
            <p:nvPr/>
          </p:nvSpPr>
          <p:spPr>
            <a:xfrm>
              <a:off x="6372496" y="1672996"/>
              <a:ext cx="1743304" cy="1743304"/>
            </a:xfrm>
            <a:prstGeom prst="ellipse">
              <a:avLst/>
            </a:prstGeom>
            <a:solidFill>
              <a:schemeClr val="accent4"/>
            </a:solidFill>
            <a:ln>
              <a:noFill/>
            </a:ln>
            <a:effectLst>
              <a:outerShdw blurRad="355600" dist="2413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lIns="0" tIns="144000" rIns="0" bIns="0" rtlCol="0" anchor="t" anchorCtr="0">
              <a:noAutofit/>
            </a:bodyPr>
            <a:lstStyle/>
            <a:p>
              <a:pPr algn="ctr" defTabSz="1154708">
                <a:lnSpc>
                  <a:spcPct val="90000"/>
                </a:lnSpc>
                <a:defRPr/>
              </a:pPr>
              <a:r>
                <a:rPr lang="en-CA" sz="2400" kern="800" dirty="0">
                  <a:solidFill>
                    <a:srgbClr val="000000"/>
                  </a:solidFill>
                  <a:latin typeface="Roboto" panose="02000000000000000000" pitchFamily="2" charset="0"/>
                  <a:ea typeface="Roboto" panose="02000000000000000000" pitchFamily="2" charset="0"/>
                  <a:cs typeface="Roboto" panose="02000000000000000000" pitchFamily="2" charset="0"/>
                </a:rPr>
                <a:t>1</a:t>
              </a:r>
              <a:r>
                <a:rPr lang="en-CA" sz="200" kern="8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CA" sz="2400" kern="800" dirty="0">
                  <a:solidFill>
                    <a:srgbClr val="000000"/>
                  </a:solidFill>
                  <a:latin typeface="Roboto" panose="02000000000000000000" pitchFamily="2" charset="0"/>
                  <a:ea typeface="Roboto" panose="02000000000000000000" pitchFamily="2" charset="0"/>
                  <a:cs typeface="Roboto" panose="02000000000000000000" pitchFamily="2" charset="0"/>
                </a:rPr>
                <a:t>:</a:t>
              </a:r>
              <a:r>
                <a:rPr lang="en-CA" sz="1500" kern="8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CA" sz="2400" kern="800" dirty="0">
                  <a:solidFill>
                    <a:srgbClr val="000000"/>
                  </a:solidFill>
                  <a:latin typeface="Roboto" panose="02000000000000000000" pitchFamily="2" charset="0"/>
                  <a:ea typeface="Roboto" panose="02000000000000000000" pitchFamily="2" charset="0"/>
                  <a:cs typeface="Roboto" panose="02000000000000000000" pitchFamily="2" charset="0"/>
                </a:rPr>
                <a:t>600</a:t>
              </a:r>
              <a:endParaRPr lang="en-CA" sz="1400" kern="8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ctr">
                <a:defRPr/>
              </a:pPr>
              <a:r>
                <a:rPr lang="en-US" sz="900" dirty="0">
                  <a:solidFill>
                    <a:schemeClr val="tx1"/>
                  </a:solidFill>
                  <a:ea typeface="Roboto Light" panose="02000000000000000000" pitchFamily="2" charset="0"/>
                  <a:cs typeface="Roboto Light" panose="02000000000000000000" pitchFamily="2" charset="0"/>
                </a:rPr>
                <a:t>is the new ratio of fiber densification needed for 5G small cells rollout.</a:t>
              </a:r>
            </a:p>
          </p:txBody>
        </p:sp>
        <p:pic>
          <p:nvPicPr>
            <p:cNvPr id="33" name="Graphic 32">
              <a:extLst>
                <a:ext uri="{FF2B5EF4-FFF2-40B4-BE49-F238E27FC236}">
                  <a16:creationId xmlns:a16="http://schemas.microsoft.com/office/drawing/2014/main" id="{EF76A1C4-5DF2-1644-83A2-1C70413228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9919" y="2965823"/>
              <a:ext cx="748457" cy="195334"/>
            </a:xfrm>
            <a:prstGeom prst="rect">
              <a:avLst/>
            </a:prstGeom>
          </p:spPr>
        </p:pic>
      </p:grpSp>
      <p:pic>
        <p:nvPicPr>
          <p:cNvPr id="21" name="Picture 14">
            <a:extLst>
              <a:ext uri="{FF2B5EF4-FFF2-40B4-BE49-F238E27FC236}">
                <a16:creationId xmlns:a16="http://schemas.microsoft.com/office/drawing/2014/main" id="{9CFA0048-3BCB-5548-9AEA-819437923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9494" y="2948310"/>
            <a:ext cx="288695" cy="316999"/>
          </a:xfrm>
          <a:prstGeom prst="rect">
            <a:avLst/>
          </a:prstGeom>
        </p:spPr>
      </p:pic>
      <p:sp>
        <p:nvSpPr>
          <p:cNvPr id="24" name="Slide Number Placeholder 2">
            <a:extLst>
              <a:ext uri="{FF2B5EF4-FFF2-40B4-BE49-F238E27FC236}">
                <a16:creationId xmlns:a16="http://schemas.microsoft.com/office/drawing/2014/main" id="{41202ABF-7E11-C04D-982C-BD0776AE38E0}"/>
              </a:ext>
            </a:extLst>
          </p:cNvPr>
          <p:cNvSpPr>
            <a:spLocks noGrp="1"/>
          </p:cNvSpPr>
          <p:nvPr>
            <p:ph type="sldNum" sz="quarter" idx="12"/>
          </p:nvPr>
        </p:nvSpPr>
        <p:spPr>
          <a:xfrm>
            <a:off x="8864601" y="4869392"/>
            <a:ext cx="296333" cy="274637"/>
          </a:xfrm>
        </p:spPr>
        <p:txBody>
          <a:bodyPr/>
          <a:lstStyle/>
          <a:p>
            <a:fld id="{FC426674-5D70-A640-98FF-5508BF7AFA13}" type="slidenum">
              <a:rPr lang="en-CA" smtClean="0"/>
              <a:pPr/>
              <a:t>3</a:t>
            </a:fld>
            <a:endParaRPr lang="en-CA" dirty="0"/>
          </a:p>
        </p:txBody>
      </p:sp>
      <p:grpSp>
        <p:nvGrpSpPr>
          <p:cNvPr id="8" name="Group 7"/>
          <p:cNvGrpSpPr/>
          <p:nvPr/>
        </p:nvGrpSpPr>
        <p:grpSpPr>
          <a:xfrm>
            <a:off x="858317" y="1705320"/>
            <a:ext cx="1743304" cy="1743304"/>
            <a:chOff x="542972" y="1705320"/>
            <a:chExt cx="1743304" cy="1743304"/>
          </a:xfrm>
        </p:grpSpPr>
        <p:grpSp>
          <p:nvGrpSpPr>
            <p:cNvPr id="9" name="Group 8">
              <a:extLst>
                <a:ext uri="{FF2B5EF4-FFF2-40B4-BE49-F238E27FC236}">
                  <a16:creationId xmlns:a16="http://schemas.microsoft.com/office/drawing/2014/main" id="{9F67BEAF-72DB-3C46-92EB-E0434E53DDC0}"/>
                </a:ext>
              </a:extLst>
            </p:cNvPr>
            <p:cNvGrpSpPr/>
            <p:nvPr/>
          </p:nvGrpSpPr>
          <p:grpSpPr>
            <a:xfrm>
              <a:off x="542972" y="1705320"/>
              <a:ext cx="1743304" cy="1743304"/>
              <a:chOff x="505394" y="1586443"/>
              <a:chExt cx="1743304" cy="1743304"/>
            </a:xfrm>
          </p:grpSpPr>
          <p:sp>
            <p:nvSpPr>
              <p:cNvPr id="22" name="Ellipse 1">
                <a:extLst>
                  <a:ext uri="{FF2B5EF4-FFF2-40B4-BE49-F238E27FC236}">
                    <a16:creationId xmlns:a16="http://schemas.microsoft.com/office/drawing/2014/main" id="{7DE9A73A-D6B8-A643-B385-1A7364D91D8F}"/>
                  </a:ext>
                </a:extLst>
              </p:cNvPr>
              <p:cNvSpPr>
                <a:spLocks noChangeAspect="1"/>
              </p:cNvSpPr>
              <p:nvPr/>
            </p:nvSpPr>
            <p:spPr>
              <a:xfrm>
                <a:off x="505394" y="1586443"/>
                <a:ext cx="1743304" cy="1743304"/>
              </a:xfrm>
              <a:prstGeom prst="ellipse">
                <a:avLst/>
              </a:prstGeom>
              <a:solidFill>
                <a:schemeClr val="accent4"/>
              </a:solidFill>
              <a:ln>
                <a:noFill/>
              </a:ln>
              <a:effectLst>
                <a:outerShdw blurRad="355600" dist="2413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lIns="0" tIns="144000" rIns="0" bIns="0" rtlCol="0" anchor="ctr" anchorCtr="0">
                <a:noAutofit/>
              </a:bodyPr>
              <a:lstStyle/>
              <a:p>
                <a:pPr lvl="0" algn="ctr">
                  <a:defRPr/>
                </a:pPr>
                <a:endParaRPr lang="en-US" sz="10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lvl="0" algn="ctr">
                  <a:defRPr/>
                </a:pPr>
                <a:endParaRPr lang="en-US" sz="10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lvl="0" algn="ctr">
                  <a:defRPr/>
                </a:pPr>
                <a:r>
                  <a:rPr lang="en-US" sz="900" dirty="0">
                    <a:solidFill>
                      <a:srgbClr val="000000"/>
                    </a:solidFill>
                    <a:latin typeface="Roboto" panose="02000000000000000000" pitchFamily="2" charset="0"/>
                    <a:ea typeface="Roboto" panose="02000000000000000000" pitchFamily="2" charset="0"/>
                    <a:cs typeface="Roboto" panose="02000000000000000000" pitchFamily="2" charset="0"/>
                  </a:rPr>
                  <a:t>Mobile operators need </a:t>
                </a:r>
                <a:br>
                  <a:rPr lang="en-US" sz="900" dirty="0">
                    <a:solidFill>
                      <a:srgbClr val="000000"/>
                    </a:solidFill>
                    <a:latin typeface="Roboto" panose="02000000000000000000" pitchFamily="2" charset="0"/>
                    <a:ea typeface="Roboto" panose="02000000000000000000" pitchFamily="2" charset="0"/>
                    <a:cs typeface="Roboto" panose="02000000000000000000" pitchFamily="2" charset="0"/>
                  </a:rPr>
                </a:br>
                <a:r>
                  <a:rPr lang="en-US" sz="900" dirty="0">
                    <a:solidFill>
                      <a:srgbClr val="000000"/>
                    </a:solidFill>
                    <a:latin typeface="Roboto" panose="02000000000000000000" pitchFamily="2" charset="0"/>
                    <a:ea typeface="Roboto" panose="02000000000000000000" pitchFamily="2" charset="0"/>
                    <a:cs typeface="Roboto" panose="02000000000000000000" pitchFamily="2" charset="0"/>
                  </a:rPr>
                  <a:t>to cut costs by one-third </a:t>
                </a:r>
                <a:br>
                  <a:rPr lang="en-US" sz="900" dirty="0">
                    <a:solidFill>
                      <a:srgbClr val="000000"/>
                    </a:solidFill>
                    <a:latin typeface="Roboto" panose="02000000000000000000" pitchFamily="2" charset="0"/>
                    <a:ea typeface="Roboto" panose="02000000000000000000" pitchFamily="2" charset="0"/>
                    <a:cs typeface="Roboto" panose="02000000000000000000" pitchFamily="2" charset="0"/>
                  </a:rPr>
                </a:br>
                <a:r>
                  <a:rPr lang="en-US" sz="900" dirty="0">
                    <a:solidFill>
                      <a:srgbClr val="000000"/>
                    </a:solidFill>
                    <a:latin typeface="Roboto" panose="02000000000000000000" pitchFamily="2" charset="0"/>
                    <a:ea typeface="Roboto" panose="02000000000000000000" pitchFamily="2" charset="0"/>
                    <a:cs typeface="Roboto" panose="02000000000000000000" pitchFamily="2" charset="0"/>
                  </a:rPr>
                  <a:t>to fund 5G.</a:t>
                </a:r>
                <a:br>
                  <a:rPr lang="en-US" sz="1000" dirty="0">
                    <a:solidFill>
                      <a:srgbClr val="000000"/>
                    </a:solidFill>
                    <a:latin typeface="Roboto" panose="02000000000000000000" pitchFamily="2" charset="0"/>
                    <a:ea typeface="Roboto" panose="02000000000000000000" pitchFamily="2" charset="0"/>
                    <a:cs typeface="Roboto" panose="02000000000000000000" pitchFamily="2" charset="0"/>
                  </a:rPr>
                </a:br>
                <a:endParaRPr lang="en-US" sz="1000"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pic>
            <p:nvPicPr>
              <p:cNvPr id="6" name="Graphic 5">
                <a:extLst>
                  <a:ext uri="{FF2B5EF4-FFF2-40B4-BE49-F238E27FC236}">
                    <a16:creationId xmlns:a16="http://schemas.microsoft.com/office/drawing/2014/main" id="{6DFBB71F-AFB1-0441-890A-134A4CC185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1614" y="1804333"/>
                <a:ext cx="490865" cy="490865"/>
              </a:xfrm>
              <a:prstGeom prst="rect">
                <a:avLst/>
              </a:prstGeom>
            </p:spPr>
          </p:pic>
        </p:grpSp>
        <p:pic>
          <p:nvPicPr>
            <p:cNvPr id="1028" name="Picture 4"/>
            <p:cNvPicPr>
              <a:picLocks noChangeAspect="1" noChangeArrowheads="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bwMode="auto">
            <a:xfrm>
              <a:off x="995395" y="2980460"/>
              <a:ext cx="796830" cy="3049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6287712" y="1705320"/>
            <a:ext cx="1743304" cy="1743304"/>
            <a:chOff x="10221317" y="3432520"/>
            <a:chExt cx="1743304" cy="1743304"/>
          </a:xfrm>
        </p:grpSpPr>
        <p:sp>
          <p:nvSpPr>
            <p:cNvPr id="25" name="Ellipse 1">
              <a:extLst>
                <a:ext uri="{FF2B5EF4-FFF2-40B4-BE49-F238E27FC236}">
                  <a16:creationId xmlns:a16="http://schemas.microsoft.com/office/drawing/2014/main" id="{7DE9A73A-D6B8-A643-B385-1A7364D91D8F}"/>
                </a:ext>
              </a:extLst>
            </p:cNvPr>
            <p:cNvSpPr>
              <a:spLocks noChangeAspect="1"/>
            </p:cNvSpPr>
            <p:nvPr/>
          </p:nvSpPr>
          <p:spPr>
            <a:xfrm>
              <a:off x="10221317" y="3432520"/>
              <a:ext cx="1743304" cy="1743304"/>
            </a:xfrm>
            <a:prstGeom prst="ellipse">
              <a:avLst/>
            </a:prstGeom>
            <a:solidFill>
              <a:schemeClr val="accent4"/>
            </a:solidFill>
            <a:ln>
              <a:noFill/>
            </a:ln>
            <a:effectLst>
              <a:outerShdw blurRad="355600" dist="241300" dir="5400000" algn="ctr" rotWithShape="0">
                <a:srgbClr val="000000">
                  <a:alpha val="43137"/>
                </a:srgbClr>
              </a:outerShdw>
            </a:effectLst>
          </p:spPr>
          <p:style>
            <a:lnRef idx="1">
              <a:schemeClr val="accent1"/>
            </a:lnRef>
            <a:fillRef idx="3">
              <a:schemeClr val="accent1"/>
            </a:fillRef>
            <a:effectRef idx="2">
              <a:schemeClr val="accent1"/>
            </a:effectRef>
            <a:fontRef idx="minor">
              <a:schemeClr val="lt1"/>
            </a:fontRef>
          </p:style>
          <p:txBody>
            <a:bodyPr lIns="0" tIns="144000" rIns="0" bIns="0" rtlCol="0" anchor="ctr" anchorCtr="0">
              <a:noAutofit/>
            </a:bodyPr>
            <a:lstStyle/>
            <a:p>
              <a:pPr algn="ctr" defTabSz="1154708">
                <a:lnSpc>
                  <a:spcPct val="90000"/>
                </a:lnSpc>
                <a:defRPr/>
              </a:pPr>
              <a:br>
                <a:rPr lang="en-CA" sz="1600" kern="800" dirty="0">
                  <a:solidFill>
                    <a:srgbClr val="000000"/>
                  </a:solidFill>
                  <a:latin typeface="Roboto" panose="02000000000000000000" pitchFamily="2" charset="0"/>
                  <a:ea typeface="Roboto" panose="02000000000000000000" pitchFamily="2" charset="0"/>
                  <a:cs typeface="Roboto" panose="02000000000000000000" pitchFamily="2" charset="0"/>
                </a:rPr>
              </a:br>
              <a:r>
                <a:rPr lang="en-CA" sz="2400" kern="800" dirty="0">
                  <a:solidFill>
                    <a:srgbClr val="000000"/>
                  </a:solidFill>
                  <a:latin typeface="Roboto" panose="02000000000000000000" pitchFamily="2" charset="0"/>
                  <a:ea typeface="Roboto" panose="02000000000000000000" pitchFamily="2" charset="0"/>
                  <a:cs typeface="Roboto" panose="02000000000000000000" pitchFamily="2" charset="0"/>
                </a:rPr>
                <a:t>100x+</a:t>
              </a:r>
              <a:br>
                <a:rPr lang="en-CA" sz="1400" kern="800" dirty="0">
                  <a:solidFill>
                    <a:srgbClr val="000000"/>
                  </a:solidFill>
                  <a:latin typeface="Roboto" panose="02000000000000000000" pitchFamily="2" charset="0"/>
                  <a:ea typeface="Roboto" panose="02000000000000000000" pitchFamily="2" charset="0"/>
                  <a:cs typeface="Roboto" panose="02000000000000000000" pitchFamily="2" charset="0"/>
                </a:rPr>
              </a:br>
              <a:r>
                <a:rPr lang="en-US" sz="900" dirty="0">
                  <a:solidFill>
                    <a:schemeClr val="tx1"/>
                  </a:solidFill>
                  <a:ea typeface="Roboto Light" panose="02000000000000000000" pitchFamily="2" charset="0"/>
                  <a:cs typeface="Roboto Light" panose="02000000000000000000" pitchFamily="2" charset="0"/>
                </a:rPr>
                <a:t>more metro fiber needed to connect 5G network with small cells vs 4G networks. This is 2x as required for FTTH</a:t>
              </a:r>
              <a:br>
                <a:rPr lang="en-US" sz="900" dirty="0">
                  <a:solidFill>
                    <a:schemeClr val="tx1"/>
                  </a:solidFill>
                  <a:ea typeface="Roboto Light" panose="02000000000000000000" pitchFamily="2" charset="0"/>
                  <a:cs typeface="Roboto Light" panose="02000000000000000000" pitchFamily="2" charset="0"/>
                </a:rPr>
              </a:br>
              <a:endParaRPr lang="en-US" sz="900" dirty="0">
                <a:solidFill>
                  <a:schemeClr val="tx1"/>
                </a:solidFill>
                <a:ea typeface="Roboto Light" panose="02000000000000000000" pitchFamily="2" charset="0"/>
                <a:cs typeface="Roboto Light" panose="02000000000000000000" pitchFamily="2" charset="0"/>
              </a:endParaRPr>
            </a:p>
            <a:p>
              <a:pPr algn="ctr">
                <a:defRPr/>
              </a:pPr>
              <a:endParaRPr lang="en-US" sz="900" dirty="0">
                <a:solidFill>
                  <a:schemeClr val="tx1"/>
                </a:solidFill>
                <a:ea typeface="Roboto Light" panose="02000000000000000000" pitchFamily="2" charset="0"/>
                <a:cs typeface="Roboto Light" panose="02000000000000000000" pitchFamily="2" charset="0"/>
              </a:endParaRPr>
            </a:p>
            <a:p>
              <a:pPr algn="ctr">
                <a:defRPr/>
              </a:pPr>
              <a:endParaRPr lang="en-US" sz="900" dirty="0">
                <a:solidFill>
                  <a:schemeClr val="tx1"/>
                </a:solidFill>
                <a:ea typeface="Roboto Light" panose="02000000000000000000" pitchFamily="2" charset="0"/>
                <a:cs typeface="Roboto Light" panose="02000000000000000000" pitchFamily="2" charset="0"/>
              </a:endParaRPr>
            </a:p>
            <a:p>
              <a:pPr algn="ctr">
                <a:defRPr/>
              </a:pPr>
              <a:endParaRPr lang="en-US" sz="900" dirty="0">
                <a:solidFill>
                  <a:schemeClr val="tx1"/>
                </a:solidFill>
                <a:ea typeface="Roboto Light" panose="02000000000000000000" pitchFamily="2" charset="0"/>
                <a:cs typeface="Roboto Light" panose="02000000000000000000" pitchFamily="2" charset="0"/>
              </a:endParaRPr>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64557" y="4766920"/>
              <a:ext cx="856823" cy="129380"/>
            </a:xfrm>
            <a:prstGeom prst="rect">
              <a:avLst/>
            </a:prstGeom>
          </p:spPr>
        </p:pic>
      </p:grpSp>
    </p:spTree>
    <p:extLst>
      <p:ext uri="{BB962C8B-B14F-4D97-AF65-F5344CB8AC3E}">
        <p14:creationId xmlns:p14="http://schemas.microsoft.com/office/powerpoint/2010/main" val="372913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467D9-F35F-8546-8CFA-95F99AA0D1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5" t="7705" r="13330"/>
          <a:stretch/>
        </p:blipFill>
        <p:spPr>
          <a:xfrm>
            <a:off x="1" y="-64008"/>
            <a:ext cx="9253728" cy="5226625"/>
          </a:xfrm>
          <a:prstGeom prst="rect">
            <a:avLst/>
          </a:prstGeom>
        </p:spPr>
      </p:pic>
      <p:sp>
        <p:nvSpPr>
          <p:cNvPr id="2" name="Rectangle 1">
            <a:extLst>
              <a:ext uri="{FF2B5EF4-FFF2-40B4-BE49-F238E27FC236}">
                <a16:creationId xmlns:a16="http://schemas.microsoft.com/office/drawing/2014/main" id="{583FE58B-B855-BD4B-8880-E4DB02F644A2}"/>
              </a:ext>
            </a:extLst>
          </p:cNvPr>
          <p:cNvSpPr/>
          <p:nvPr/>
        </p:nvSpPr>
        <p:spPr>
          <a:xfrm>
            <a:off x="0" y="-64008"/>
            <a:ext cx="9364281" cy="5259326"/>
          </a:xfrm>
          <a:prstGeom prst="rect">
            <a:avLst/>
          </a:prstGeom>
          <a:gradFill>
            <a:gsLst>
              <a:gs pos="0">
                <a:schemeClr val="tx1">
                  <a:alpha val="58000"/>
                </a:schemeClr>
              </a:gs>
              <a:gs pos="66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A93B19B4-C81A-2A43-BE4B-D714D4537FA4}"/>
              </a:ext>
            </a:extLst>
          </p:cNvPr>
          <p:cNvSpPr txBox="1"/>
          <p:nvPr/>
        </p:nvSpPr>
        <p:spPr>
          <a:xfrm>
            <a:off x="480061" y="1949116"/>
            <a:ext cx="5110511" cy="632946"/>
          </a:xfrm>
          <a:prstGeom prst="rect">
            <a:avLst/>
          </a:prstGeom>
          <a:noFill/>
          <a:effectLst>
            <a:outerShdw blurRad="101600" dist="38100" dir="2040000" sx="56000" sy="56000" algn="tl" rotWithShape="0">
              <a:prstClr val="black">
                <a:alpha val="64000"/>
              </a:prstClr>
            </a:outerShdw>
          </a:effectLst>
        </p:spPr>
        <p:txBody>
          <a:bodyPr wrap="square" lIns="0" tIns="0" rIns="0" bIns="0" rtlCol="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CA" sz="2000" i="0" u="none" strike="noStrike" kern="1200" cap="none" spc="0" normalizeH="0" baseline="0" noProof="0" dirty="0">
                <a:ln>
                  <a:noFill/>
                </a:ln>
                <a:solidFill>
                  <a:schemeClr val="accent4"/>
                </a:solidFill>
                <a:effectLst>
                  <a:outerShdw blurRad="266700" dist="76200" dir="5400000" algn="ctr" rotWithShape="0">
                    <a:srgbClr val="000000">
                      <a:alpha val="25000"/>
                    </a:srgbClr>
                  </a:outerShdw>
                </a:effectLst>
                <a:uLnTx/>
                <a:uFillTx/>
                <a:latin typeface="Roboto Medium" panose="02000000000000000000" pitchFamily="2" charset="0"/>
                <a:ea typeface="Roboto Medium" panose="02000000000000000000" pitchFamily="2" charset="0"/>
                <a:cs typeface="Roboto Medium" panose="02000000000000000000" pitchFamily="2" charset="0"/>
              </a:rPr>
              <a:t>Unique blend of equipment,</a:t>
            </a:r>
            <a:br>
              <a:rPr kumimoji="0" lang="en-CA" sz="2000" i="0" u="none" strike="noStrike" kern="1200" cap="none" spc="0" normalizeH="0" baseline="0" noProof="0" dirty="0">
                <a:ln>
                  <a:noFill/>
                </a:ln>
                <a:solidFill>
                  <a:schemeClr val="accent4"/>
                </a:solidFill>
                <a:effectLst>
                  <a:outerShdw blurRad="266700" dist="76200" dir="5400000" algn="ctr" rotWithShape="0">
                    <a:srgbClr val="000000">
                      <a:alpha val="25000"/>
                    </a:srgbClr>
                  </a:outerShdw>
                </a:effectLst>
                <a:uLnTx/>
                <a:uFillTx/>
                <a:latin typeface="Roboto Medium" panose="02000000000000000000" pitchFamily="2" charset="0"/>
                <a:ea typeface="Roboto Medium" panose="02000000000000000000" pitchFamily="2" charset="0"/>
                <a:cs typeface="Roboto Medium" panose="02000000000000000000" pitchFamily="2" charset="0"/>
              </a:rPr>
            </a:br>
            <a:r>
              <a:rPr kumimoji="0" lang="en-CA" sz="2000" i="0" u="none" strike="noStrike" kern="1200" cap="none" spc="0" normalizeH="0" baseline="0" noProof="0" dirty="0">
                <a:ln>
                  <a:noFill/>
                </a:ln>
                <a:solidFill>
                  <a:schemeClr val="accent4"/>
                </a:solidFill>
                <a:effectLst>
                  <a:outerShdw blurRad="266700" dist="76200" dir="5400000" algn="ctr" rotWithShape="0">
                    <a:srgbClr val="000000">
                      <a:alpha val="25000"/>
                    </a:srgbClr>
                  </a:outerShdw>
                </a:effectLst>
                <a:uLnTx/>
                <a:uFillTx/>
                <a:latin typeface="Roboto Medium" panose="02000000000000000000" pitchFamily="2" charset="0"/>
                <a:ea typeface="Roboto Medium" panose="02000000000000000000" pitchFamily="2" charset="0"/>
                <a:cs typeface="Roboto Medium" panose="02000000000000000000" pitchFamily="2" charset="0"/>
              </a:rPr>
              <a:t>software and expertise</a:t>
            </a:r>
          </a:p>
        </p:txBody>
      </p:sp>
      <p:sp>
        <p:nvSpPr>
          <p:cNvPr id="12" name="Slide Number Placeholder 2">
            <a:extLst>
              <a:ext uri="{FF2B5EF4-FFF2-40B4-BE49-F238E27FC236}">
                <a16:creationId xmlns:a16="http://schemas.microsoft.com/office/drawing/2014/main" id="{DD3C966B-A425-D249-9F60-8E7F9CC3778F}"/>
              </a:ext>
            </a:extLst>
          </p:cNvPr>
          <p:cNvSpPr>
            <a:spLocks noGrp="1"/>
          </p:cNvSpPr>
          <p:nvPr>
            <p:ph type="sldNum" sz="quarter" idx="12"/>
          </p:nvPr>
        </p:nvSpPr>
        <p:spPr/>
        <p:txBody>
          <a:bodyPr/>
          <a:lstStyle/>
          <a:p>
            <a:fld id="{FC426674-5D70-A640-98FF-5508BF7AFA13}" type="slidenum">
              <a:rPr lang="en-CA" smtClean="0">
                <a:solidFill>
                  <a:schemeClr val="bg1"/>
                </a:solidFill>
              </a:rPr>
              <a:pPr/>
              <a:t>4</a:t>
            </a:fld>
            <a:endParaRPr lang="en-CA" dirty="0">
              <a:solidFill>
                <a:schemeClr val="bg1"/>
              </a:solidFill>
            </a:endParaRPr>
          </a:p>
        </p:txBody>
      </p:sp>
      <p:sp>
        <p:nvSpPr>
          <p:cNvPr id="10" name="Rectangle 9">
            <a:extLst>
              <a:ext uri="{FF2B5EF4-FFF2-40B4-BE49-F238E27FC236}">
                <a16:creationId xmlns:a16="http://schemas.microsoft.com/office/drawing/2014/main" id="{44A8DDBD-17E4-764D-B93D-748A59C04611}"/>
              </a:ext>
            </a:extLst>
          </p:cNvPr>
          <p:cNvSpPr/>
          <p:nvPr/>
        </p:nvSpPr>
        <p:spPr>
          <a:xfrm>
            <a:off x="480061" y="2797511"/>
            <a:ext cx="1317380" cy="1317380"/>
          </a:xfrm>
          <a:prstGeom prst="rect">
            <a:avLst/>
          </a:prstGeom>
          <a:solidFill>
            <a:schemeClr val="accent4"/>
          </a:solidFill>
          <a:ln>
            <a:noFill/>
          </a:ln>
          <a:effectLst>
            <a:outerShdw blurRad="50800" dist="50800" dir="5400000" sx="21000" sy="21000" algn="ctr" rotWithShape="0">
              <a:srgbClr val="000000">
                <a:alpha val="43137"/>
              </a:srgbClr>
            </a:outerShdw>
            <a:reflection blurRad="38100" stA="23000" endPos="64000" dir="5400000" sy="-100000" algn="bl" rotWithShape="0"/>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US" sz="1275" dirty="0">
                <a:solidFill>
                  <a:srgbClr val="000000"/>
                </a:solidFill>
                <a:latin typeface="Roboto" panose="02000000000000000000" pitchFamily="2" charset="0"/>
                <a:ea typeface="Roboto" panose="02000000000000000000" pitchFamily="2" charset="0"/>
                <a:cs typeface="Roboto" panose="02000000000000000000" pitchFamily="2" charset="0"/>
              </a:rPr>
              <a:t>for </a:t>
            </a:r>
            <a:r>
              <a:rPr lang="en-US" sz="1275" b="1" dirty="0">
                <a:solidFill>
                  <a:srgbClr val="000000"/>
                </a:solidFill>
                <a:latin typeface="Roboto" panose="02000000000000000000" pitchFamily="2" charset="0"/>
                <a:ea typeface="Roboto" panose="02000000000000000000" pitchFamily="2" charset="0"/>
                <a:cs typeface="Roboto" panose="02000000000000000000" pitchFamily="2" charset="0"/>
              </a:rPr>
              <a:t>fiber</a:t>
            </a:r>
            <a:r>
              <a:rPr lang="en-US" sz="12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275" b="1" dirty="0">
                <a:solidFill>
                  <a:srgbClr val="000000"/>
                </a:solidFill>
                <a:latin typeface="Roboto" panose="02000000000000000000" pitchFamily="2" charset="0"/>
                <a:ea typeface="Roboto" panose="02000000000000000000" pitchFamily="2" charset="0"/>
                <a:cs typeface="Roboto" panose="02000000000000000000" pitchFamily="2" charset="0"/>
              </a:rPr>
              <a:t>4G/LTE</a:t>
            </a:r>
            <a:r>
              <a:rPr lang="en-US" sz="12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275" b="1" dirty="0">
                <a:solidFill>
                  <a:srgbClr val="000000"/>
                </a:solidFill>
                <a:latin typeface="Roboto" panose="02000000000000000000" pitchFamily="2" charset="0"/>
                <a:ea typeface="Roboto" panose="02000000000000000000" pitchFamily="2" charset="0"/>
                <a:cs typeface="Roboto" panose="02000000000000000000" pitchFamily="2" charset="0"/>
              </a:rPr>
              <a:t>5G </a:t>
            </a:r>
            <a:r>
              <a:rPr lang="en-US" sz="1275" dirty="0">
                <a:solidFill>
                  <a:srgbClr val="000000"/>
                </a:solidFill>
                <a:latin typeface="Roboto" panose="02000000000000000000" pitchFamily="2" charset="0"/>
                <a:ea typeface="Roboto" panose="02000000000000000000" pitchFamily="2" charset="0"/>
                <a:cs typeface="Roboto" panose="02000000000000000000" pitchFamily="2" charset="0"/>
              </a:rPr>
              <a:t>deployments</a:t>
            </a:r>
            <a:endParaRPr lang="fr-CA" sz="1275"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F47231C5-2914-644E-B161-5F7CBD96F206}"/>
              </a:ext>
            </a:extLst>
          </p:cNvPr>
          <p:cNvSpPr/>
          <p:nvPr/>
        </p:nvSpPr>
        <p:spPr>
          <a:xfrm>
            <a:off x="2054218" y="2797511"/>
            <a:ext cx="1317380" cy="1317380"/>
          </a:xfrm>
          <a:prstGeom prst="rect">
            <a:avLst/>
          </a:prstGeom>
          <a:solidFill>
            <a:schemeClr val="accent4"/>
          </a:solidFill>
          <a:ln>
            <a:noFill/>
          </a:ln>
          <a:effectLst>
            <a:outerShdw blurRad="50800" dist="50800" dir="5400000" sx="21000" sy="21000" algn="ctr" rotWithShape="0">
              <a:srgbClr val="000000">
                <a:alpha val="43137"/>
              </a:srgbClr>
            </a:outerShdw>
            <a:reflection blurRad="38100" stA="23000" endPos="64000" dir="5400000" sy="-100000" algn="bl" rotWithShape="0"/>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US" sz="1275" dirty="0">
                <a:solidFill>
                  <a:srgbClr val="000000"/>
                </a:solidFill>
                <a:latin typeface="Roboto" panose="02000000000000000000" pitchFamily="2" charset="0"/>
                <a:ea typeface="Roboto" panose="02000000000000000000" pitchFamily="2" charset="0"/>
                <a:cs typeface="Roboto" panose="02000000000000000000" pitchFamily="2" charset="0"/>
              </a:rPr>
              <a:t>for </a:t>
            </a:r>
            <a:r>
              <a:rPr lang="en-US" sz="1275" b="1" dirty="0">
                <a:solidFill>
                  <a:srgbClr val="000000"/>
                </a:solidFill>
                <a:latin typeface="Roboto" panose="02000000000000000000" pitchFamily="2" charset="0"/>
                <a:ea typeface="Roboto" panose="02000000000000000000" pitchFamily="2" charset="0"/>
                <a:cs typeface="Roboto" panose="02000000000000000000" pitchFamily="2" charset="0"/>
              </a:rPr>
              <a:t>layers</a:t>
            </a:r>
            <a:br>
              <a:rPr lang="en-US" sz="1275" b="1" dirty="0">
                <a:solidFill>
                  <a:srgbClr val="000000"/>
                </a:solidFill>
                <a:latin typeface="Roboto" panose="02000000000000000000" pitchFamily="2" charset="0"/>
                <a:ea typeface="Roboto" panose="02000000000000000000" pitchFamily="2" charset="0"/>
                <a:cs typeface="Roboto" panose="02000000000000000000" pitchFamily="2" charset="0"/>
              </a:rPr>
            </a:br>
            <a:r>
              <a:rPr lang="en-US" sz="1275" b="1" dirty="0">
                <a:solidFill>
                  <a:srgbClr val="000000"/>
                </a:solidFill>
                <a:latin typeface="Roboto" panose="02000000000000000000" pitchFamily="2" charset="0"/>
                <a:ea typeface="Roboto" panose="02000000000000000000" pitchFamily="2" charset="0"/>
                <a:cs typeface="Roboto" panose="02000000000000000000" pitchFamily="2" charset="0"/>
              </a:rPr>
              <a:t>0 to 7</a:t>
            </a:r>
            <a:r>
              <a:rPr lang="en-US" sz="1275" dirty="0">
                <a:solidFill>
                  <a:srgbClr val="000000"/>
                </a:solidFill>
                <a:latin typeface="Roboto" panose="02000000000000000000" pitchFamily="2" charset="0"/>
                <a:ea typeface="Roboto" panose="02000000000000000000" pitchFamily="2" charset="0"/>
                <a:cs typeface="Roboto" panose="02000000000000000000" pitchFamily="2" charset="0"/>
              </a:rPr>
              <a:t>, core to subscriber and lab to live</a:t>
            </a:r>
            <a:endParaRPr lang="fr-CA" sz="1275"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8B9CAC82-1A3B-A441-AB46-C17AB9A020DB}"/>
              </a:ext>
            </a:extLst>
          </p:cNvPr>
          <p:cNvSpPr/>
          <p:nvPr/>
        </p:nvSpPr>
        <p:spPr>
          <a:xfrm>
            <a:off x="3634162" y="2797511"/>
            <a:ext cx="1317380" cy="1317380"/>
          </a:xfrm>
          <a:prstGeom prst="rect">
            <a:avLst/>
          </a:prstGeom>
          <a:solidFill>
            <a:schemeClr val="accent4"/>
          </a:solidFill>
          <a:ln>
            <a:noFill/>
          </a:ln>
          <a:effectLst>
            <a:outerShdw blurRad="50800" dist="50800" dir="5400000" sx="21000" sy="21000" algn="ctr" rotWithShape="0">
              <a:srgbClr val="000000">
                <a:alpha val="43137"/>
              </a:srgbClr>
            </a:outerShdw>
            <a:reflection blurRad="38100" stA="23000" endPos="64000" dir="5400000" sy="-100000" algn="bl" rotWithShape="0"/>
          </a:effectLst>
        </p:spPr>
        <p:style>
          <a:lnRef idx="1">
            <a:schemeClr val="accent1"/>
          </a:lnRef>
          <a:fillRef idx="3">
            <a:schemeClr val="accent1"/>
          </a:fillRef>
          <a:effectRef idx="2">
            <a:schemeClr val="accent1"/>
          </a:effectRef>
          <a:fontRef idx="minor">
            <a:schemeClr val="lt1"/>
          </a:fontRef>
        </p:style>
        <p:txBody>
          <a:bodyPr lIns="108000" rIns="108000" rtlCol="0" anchor="ctr"/>
          <a:lstStyle/>
          <a:p>
            <a:pPr algn="ctr"/>
            <a:r>
              <a:rPr lang="en-US" sz="1275" dirty="0">
                <a:solidFill>
                  <a:srgbClr val="000000"/>
                </a:solidFill>
                <a:latin typeface="Roboto" panose="02000000000000000000" pitchFamily="2" charset="0"/>
                <a:ea typeface="Roboto" panose="02000000000000000000" pitchFamily="2" charset="0"/>
                <a:cs typeface="Roboto" panose="02000000000000000000" pitchFamily="2" charset="0"/>
              </a:rPr>
              <a:t>for </a:t>
            </a:r>
            <a:r>
              <a:rPr lang="en-US" sz="1275" b="1" dirty="0">
                <a:solidFill>
                  <a:srgbClr val="000000"/>
                </a:solidFill>
                <a:latin typeface="Roboto" panose="02000000000000000000" pitchFamily="2" charset="0"/>
                <a:ea typeface="Roboto" panose="02000000000000000000" pitchFamily="2" charset="0"/>
                <a:cs typeface="Roboto" panose="02000000000000000000" pitchFamily="2" charset="0"/>
              </a:rPr>
              <a:t>physical, virtual</a:t>
            </a:r>
            <a:r>
              <a:rPr lang="en-US" sz="1275" dirty="0">
                <a:solidFill>
                  <a:srgbClr val="000000"/>
                </a:solidFill>
                <a:latin typeface="Roboto" panose="02000000000000000000" pitchFamily="2" charset="0"/>
                <a:ea typeface="Roboto" panose="02000000000000000000" pitchFamily="2" charset="0"/>
                <a:cs typeface="Roboto" panose="02000000000000000000" pitchFamily="2" charset="0"/>
              </a:rPr>
              <a:t>, and </a:t>
            </a:r>
            <a:r>
              <a:rPr lang="en-US" sz="1275" b="1" dirty="0">
                <a:solidFill>
                  <a:srgbClr val="000000"/>
                </a:solidFill>
                <a:latin typeface="Roboto" panose="02000000000000000000" pitchFamily="2" charset="0"/>
                <a:ea typeface="Roboto" panose="02000000000000000000" pitchFamily="2" charset="0"/>
                <a:cs typeface="Roboto" panose="02000000000000000000" pitchFamily="2" charset="0"/>
              </a:rPr>
              <a:t>hybrid</a:t>
            </a:r>
            <a:r>
              <a:rPr lang="en-US" sz="1275" dirty="0">
                <a:solidFill>
                  <a:srgbClr val="000000"/>
                </a:solidFill>
                <a:latin typeface="Roboto" panose="02000000000000000000" pitchFamily="2" charset="0"/>
                <a:ea typeface="Roboto" panose="02000000000000000000" pitchFamily="2" charset="0"/>
                <a:cs typeface="Roboto" panose="02000000000000000000" pitchFamily="2" charset="0"/>
              </a:rPr>
              <a:t> networks</a:t>
            </a:r>
            <a:endParaRPr lang="fr-CA" sz="1275"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E4B8F819-5E39-5040-8724-93582A75B1FB}"/>
              </a:ext>
            </a:extLst>
          </p:cNvPr>
          <p:cNvSpPr txBox="1"/>
          <p:nvPr/>
        </p:nvSpPr>
        <p:spPr>
          <a:xfrm>
            <a:off x="480061" y="670842"/>
            <a:ext cx="5110511" cy="1200329"/>
          </a:xfrm>
          <a:prstGeom prst="rect">
            <a:avLst/>
          </a:prstGeom>
          <a:noFill/>
          <a:effectLst>
            <a:outerShdw blurRad="101600" dist="38100" dir="2040000" sx="56000" sy="56000" algn="tl" rotWithShape="0">
              <a:prstClr val="black">
                <a:alpha val="64000"/>
              </a:prstClr>
            </a:outerShdw>
          </a:effectLst>
        </p:spPr>
        <p:txBody>
          <a:bodyPr wrap="square" lIns="0" tIns="0" rIns="0" bIns="0" rtlCol="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CA" sz="4000" b="0" i="0" u="none" strike="noStrike" kern="1200" cap="none" spc="0" normalizeH="0" baseline="0" noProof="0" dirty="0">
                <a:ln>
                  <a:noFill/>
                </a:ln>
                <a:solidFill>
                  <a:schemeClr val="bg1"/>
                </a:solidFill>
                <a:effectLst>
                  <a:outerShdw blurRad="266700" dist="76200" dir="5400000" algn="ctr" rotWithShape="0">
                    <a:srgbClr val="000000">
                      <a:alpha val="25000"/>
                    </a:srgbClr>
                  </a:outerShdw>
                </a:effectLst>
                <a:uLnTx/>
                <a:uFillTx/>
                <a:latin typeface="+mj-lt"/>
                <a:ea typeface="Roboto" panose="02000000000000000000" pitchFamily="2" charset="0"/>
                <a:cs typeface="Roboto" panose="02000000000000000000" pitchFamily="2" charset="0"/>
              </a:rPr>
              <a:t>We accelerate digital transformations</a:t>
            </a:r>
          </a:p>
        </p:txBody>
      </p:sp>
    </p:spTree>
    <p:extLst>
      <p:ext uri="{BB962C8B-B14F-4D97-AF65-F5344CB8AC3E}">
        <p14:creationId xmlns:p14="http://schemas.microsoft.com/office/powerpoint/2010/main" val="298675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Bkg_16x9_Section-networks.png">
            <a:extLst>
              <a:ext uri="{FF2B5EF4-FFF2-40B4-BE49-F238E27FC236}">
                <a16:creationId xmlns:a16="http://schemas.microsoft.com/office/drawing/2014/main" id="{F82AEC10-8193-9A48-8FB2-C4CADB5CE3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a:off x="-440907" y="0"/>
            <a:ext cx="6493476" cy="2262697"/>
          </a:xfrm>
          <a:prstGeom prst="rect">
            <a:avLst/>
          </a:prstGeom>
          <a:noFill/>
        </p:spPr>
      </p:pic>
      <p:cxnSp>
        <p:nvCxnSpPr>
          <p:cNvPr id="30" name="Straight Connector 29">
            <a:extLst>
              <a:ext uri="{FF2B5EF4-FFF2-40B4-BE49-F238E27FC236}">
                <a16:creationId xmlns:a16="http://schemas.microsoft.com/office/drawing/2014/main" id="{53CD2E3A-E4A3-B74F-8306-A3F2FEC53DC1}"/>
              </a:ext>
            </a:extLst>
          </p:cNvPr>
          <p:cNvCxnSpPr>
            <a:cxnSpLocks/>
          </p:cNvCxnSpPr>
          <p:nvPr/>
        </p:nvCxnSpPr>
        <p:spPr>
          <a:xfrm>
            <a:off x="3250236" y="1272577"/>
            <a:ext cx="0" cy="584156"/>
          </a:xfrm>
          <a:prstGeom prst="line">
            <a:avLst/>
          </a:prstGeom>
          <a:ln w="12700" cap="rnd">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7F5DF62-D08F-C248-A239-E701EF8DAE5F}"/>
              </a:ext>
            </a:extLst>
          </p:cNvPr>
          <p:cNvCxnSpPr>
            <a:cxnSpLocks/>
          </p:cNvCxnSpPr>
          <p:nvPr/>
        </p:nvCxnSpPr>
        <p:spPr>
          <a:xfrm>
            <a:off x="3250236" y="1216868"/>
            <a:ext cx="0" cy="456699"/>
          </a:xfrm>
          <a:prstGeom prst="line">
            <a:avLst/>
          </a:prstGeom>
          <a:ln w="12700" cap="rnd">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Slide Number Placeholder 4">
            <a:extLst>
              <a:ext uri="{FF2B5EF4-FFF2-40B4-BE49-F238E27FC236}">
                <a16:creationId xmlns:a16="http://schemas.microsoft.com/office/drawing/2014/main" id="{16503300-2E80-6044-977F-7B1BE7FA1587}"/>
              </a:ext>
            </a:extLst>
          </p:cNvPr>
          <p:cNvSpPr>
            <a:spLocks noGrp="1"/>
          </p:cNvSpPr>
          <p:nvPr>
            <p:ph type="sldNum" sz="quarter" idx="13"/>
          </p:nvPr>
        </p:nvSpPr>
        <p:spPr>
          <a:xfrm>
            <a:off x="8864602" y="4869393"/>
            <a:ext cx="296333" cy="274637"/>
          </a:xfrm>
        </p:spPr>
        <p:txBody>
          <a:bodyPr/>
          <a:lstStyle>
            <a:lvl1pPr>
              <a:defRPr>
                <a:solidFill>
                  <a:schemeClr val="bg1"/>
                </a:solidFill>
              </a:defRPr>
            </a:lvl1pPr>
          </a:lstStyle>
          <a:p>
            <a:fld id="{FC426674-5D70-A640-98FF-5508BF7AFA13}" type="slidenum">
              <a:rPr lang="en-CA" smtClean="0"/>
              <a:pPr/>
              <a:t>5</a:t>
            </a:fld>
            <a:endParaRPr lang="en-CA" dirty="0"/>
          </a:p>
        </p:txBody>
      </p:sp>
      <p:cxnSp>
        <p:nvCxnSpPr>
          <p:cNvPr id="13" name="Straight Connector 12">
            <a:extLst>
              <a:ext uri="{FF2B5EF4-FFF2-40B4-BE49-F238E27FC236}">
                <a16:creationId xmlns:a16="http://schemas.microsoft.com/office/drawing/2014/main" id="{7B51A29F-7A8D-F94C-8CD4-8AD0D9618E2F}"/>
              </a:ext>
            </a:extLst>
          </p:cNvPr>
          <p:cNvCxnSpPr>
            <a:cxnSpLocks/>
          </p:cNvCxnSpPr>
          <p:nvPr/>
        </p:nvCxnSpPr>
        <p:spPr>
          <a:xfrm>
            <a:off x="3250236" y="1272577"/>
            <a:ext cx="0" cy="584156"/>
          </a:xfrm>
          <a:prstGeom prst="line">
            <a:avLst/>
          </a:prstGeom>
          <a:ln w="12700" cap="rnd">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Content Placeholder 5">
            <a:extLst>
              <a:ext uri="{FF2B5EF4-FFF2-40B4-BE49-F238E27FC236}">
                <a16:creationId xmlns:a16="http://schemas.microsoft.com/office/drawing/2014/main" id="{7E8FEE46-F73D-B444-A927-20329FE6685E}"/>
              </a:ext>
            </a:extLst>
          </p:cNvPr>
          <p:cNvSpPr txBox="1">
            <a:spLocks/>
          </p:cNvSpPr>
          <p:nvPr/>
        </p:nvSpPr>
        <p:spPr>
          <a:xfrm>
            <a:off x="522816" y="978788"/>
            <a:ext cx="8098367" cy="1592962"/>
          </a:xfrm>
          <a:prstGeom prst="rect">
            <a:avLst/>
          </a:prstGeom>
          <a:solidFill>
            <a:schemeClr val="accent4"/>
          </a:solidFill>
          <a:effectLst>
            <a:outerShdw blurRad="730250" sx="95000" sy="95000" algn="tl" rotWithShape="0">
              <a:srgbClr val="000000"/>
            </a:outerShdw>
          </a:effectLst>
        </p:spPr>
        <p:txBody>
          <a:bodyPr vert="horz" lIns="108000" tIns="0" rIns="108000" bIns="0" rtlCol="0" anchor="ctr" anchorCtr="0">
            <a:noAutofit/>
          </a:bodyPr>
          <a:lstStyle>
            <a:lvl1pPr marL="0" indent="0" algn="ctr" defTabSz="457189" rtl="0" eaLnBrk="1" latinLnBrk="0" hangingPunct="1">
              <a:lnSpc>
                <a:spcPct val="100000"/>
              </a:lnSpc>
              <a:spcBef>
                <a:spcPts val="1000"/>
              </a:spcBef>
              <a:spcAft>
                <a:spcPts val="600"/>
              </a:spcAft>
              <a:buFont typeface="Arial"/>
              <a:buNone/>
              <a:defRPr sz="2400" kern="1200">
                <a:solidFill>
                  <a:srgbClr val="000000"/>
                </a:solidFill>
                <a:latin typeface="Roboto Light"/>
                <a:ea typeface="+mn-ea"/>
                <a:cs typeface="Roboto Light"/>
              </a:defRPr>
            </a:lvl1pPr>
            <a:lvl2pPr marL="0" indent="0" algn="ctr" defTabSz="457189" rtl="0" eaLnBrk="1" latinLnBrk="0" hangingPunct="1">
              <a:lnSpc>
                <a:spcPct val="110000"/>
              </a:lnSpc>
              <a:spcBef>
                <a:spcPts val="500"/>
              </a:spcBef>
              <a:spcAft>
                <a:spcPts val="500"/>
              </a:spcAft>
              <a:buFont typeface="Arial"/>
              <a:buNone/>
              <a:tabLst/>
              <a:defRPr lang="fr-CA" sz="1400" b="0" i="0" kern="1200">
                <a:solidFill>
                  <a:srgbClr val="000000"/>
                </a:solidFill>
                <a:latin typeface="Roboto" panose="02000000000000000000" pitchFamily="2" charset="0"/>
                <a:ea typeface="Roboto" panose="02000000000000000000" pitchFamily="2" charset="0"/>
                <a:cs typeface="Roboto" panose="02000000000000000000" pitchFamily="2" charset="0"/>
              </a:defRPr>
            </a:lvl2pPr>
            <a:lvl3pPr marL="180971" indent="-180971" algn="ctr" defTabSz="457189" rtl="0" eaLnBrk="1" latinLnBrk="0" hangingPunct="1">
              <a:lnSpc>
                <a:spcPct val="110000"/>
              </a:lnSpc>
              <a:spcBef>
                <a:spcPts val="500"/>
              </a:spcBef>
              <a:spcAft>
                <a:spcPts val="500"/>
              </a:spcAft>
              <a:buFont typeface="Roboto Light" panose="02000000000000000000" pitchFamily="2" charset="0"/>
              <a:buChar char="–"/>
              <a:defRPr sz="1400" b="0" i="0" kern="1200">
                <a:solidFill>
                  <a:srgbClr val="000000"/>
                </a:solidFill>
                <a:latin typeface="+mn-lt"/>
                <a:ea typeface="Roboto" panose="02000000000000000000" pitchFamily="2" charset="0"/>
                <a:cs typeface="Roboto" panose="02000000000000000000" pitchFamily="2" charset="0"/>
              </a:defRPr>
            </a:lvl3pPr>
            <a:lvl4pPr marL="355591" indent="-152396" algn="ctr" defTabSz="457189" rtl="0" eaLnBrk="1" latinLnBrk="0" hangingPunct="1">
              <a:lnSpc>
                <a:spcPct val="110000"/>
              </a:lnSpc>
              <a:spcBef>
                <a:spcPts val="300"/>
              </a:spcBef>
              <a:spcAft>
                <a:spcPts val="300"/>
              </a:spcAft>
              <a:buFont typeface="Roboto Light" panose="02000000000000000000" pitchFamily="2" charset="0"/>
              <a:buChar char="–"/>
              <a:defRPr sz="1200" b="0" i="0" kern="1200">
                <a:solidFill>
                  <a:srgbClr val="000000"/>
                </a:solidFill>
                <a:latin typeface="+mn-lt"/>
                <a:ea typeface="Roboto" panose="02000000000000000000" pitchFamily="2" charset="0"/>
                <a:cs typeface="Roboto" panose="02000000000000000000" pitchFamily="2" charset="0"/>
              </a:defRPr>
            </a:lvl4pPr>
            <a:lvl5pPr marL="342892" indent="-342892" algn="ctr" defTabSz="457189" rtl="0" eaLnBrk="1" latinLnBrk="0" hangingPunct="1">
              <a:lnSpc>
                <a:spcPct val="110000"/>
              </a:lnSpc>
              <a:spcBef>
                <a:spcPts val="1100"/>
              </a:spcBef>
              <a:spcAft>
                <a:spcPts val="1700"/>
              </a:spcAft>
              <a:buSzPct val="200000"/>
              <a:buFont typeface="Wingdings" charset="2"/>
              <a:buAutoNum type="arabicPlain"/>
              <a:defRPr sz="1600" kern="1200">
                <a:solidFill>
                  <a:srgbClr val="000000"/>
                </a:solidFill>
                <a:latin typeface="Roboto Light" panose="02000000000000000000" pitchFamily="2" charset="0"/>
                <a:ea typeface="+mn-ea"/>
                <a:cs typeface="Roboto Light" panose="02000000000000000000"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sp>
        <p:nvSpPr>
          <p:cNvPr id="15" name="Content Placeholder 5">
            <a:extLst>
              <a:ext uri="{FF2B5EF4-FFF2-40B4-BE49-F238E27FC236}">
                <a16:creationId xmlns:a16="http://schemas.microsoft.com/office/drawing/2014/main" id="{BDB462F0-6DFC-9149-8C25-320A9A76695A}"/>
              </a:ext>
            </a:extLst>
          </p:cNvPr>
          <p:cNvSpPr txBox="1">
            <a:spLocks/>
          </p:cNvSpPr>
          <p:nvPr/>
        </p:nvSpPr>
        <p:spPr>
          <a:xfrm>
            <a:off x="2902332" y="1088854"/>
            <a:ext cx="5613394" cy="1425763"/>
          </a:xfrm>
          <a:prstGeom prst="rect">
            <a:avLst/>
          </a:prstGeom>
          <a:noFill/>
          <a:effectLst>
            <a:outerShdw sx="1000" sy="1000" algn="tl" rotWithShape="0">
              <a:srgbClr val="000000"/>
            </a:outerShdw>
          </a:effectLst>
        </p:spPr>
        <p:txBody>
          <a:bodyPr vert="horz" lIns="108000" tIns="0" rIns="108000" bIns="0" rtlCol="0" anchor="ctr" anchorCtr="0">
            <a:noAutofit/>
          </a:bodyPr>
          <a:lstStyle>
            <a:lvl1pPr marL="0" indent="0" algn="ctr" defTabSz="457189" rtl="0" eaLnBrk="1" latinLnBrk="0" hangingPunct="1">
              <a:lnSpc>
                <a:spcPct val="100000"/>
              </a:lnSpc>
              <a:spcBef>
                <a:spcPts val="1000"/>
              </a:spcBef>
              <a:spcAft>
                <a:spcPts val="600"/>
              </a:spcAft>
              <a:buFont typeface="Arial"/>
              <a:buNone/>
              <a:defRPr sz="2400" kern="1200">
                <a:solidFill>
                  <a:srgbClr val="000000"/>
                </a:solidFill>
                <a:latin typeface="Roboto Light"/>
                <a:ea typeface="+mn-ea"/>
                <a:cs typeface="Roboto Light"/>
              </a:defRPr>
            </a:lvl1pPr>
            <a:lvl2pPr marL="0" indent="0" algn="ctr" defTabSz="457189" rtl="0" eaLnBrk="1" latinLnBrk="0" hangingPunct="1">
              <a:lnSpc>
                <a:spcPct val="110000"/>
              </a:lnSpc>
              <a:spcBef>
                <a:spcPts val="500"/>
              </a:spcBef>
              <a:spcAft>
                <a:spcPts val="500"/>
              </a:spcAft>
              <a:buFont typeface="Arial"/>
              <a:buNone/>
              <a:tabLst/>
              <a:defRPr lang="fr-CA" sz="1400" b="0" i="0" kern="1200">
                <a:solidFill>
                  <a:srgbClr val="000000"/>
                </a:solidFill>
                <a:latin typeface="Roboto" panose="02000000000000000000" pitchFamily="2" charset="0"/>
                <a:ea typeface="Roboto" panose="02000000000000000000" pitchFamily="2" charset="0"/>
                <a:cs typeface="Roboto" panose="02000000000000000000" pitchFamily="2" charset="0"/>
              </a:defRPr>
            </a:lvl2pPr>
            <a:lvl3pPr marL="180971" indent="-180971" algn="ctr" defTabSz="457189" rtl="0" eaLnBrk="1" latinLnBrk="0" hangingPunct="1">
              <a:lnSpc>
                <a:spcPct val="110000"/>
              </a:lnSpc>
              <a:spcBef>
                <a:spcPts val="500"/>
              </a:spcBef>
              <a:spcAft>
                <a:spcPts val="500"/>
              </a:spcAft>
              <a:buFont typeface="Roboto Light" panose="02000000000000000000" pitchFamily="2" charset="0"/>
              <a:buChar char="–"/>
              <a:defRPr sz="1400" b="0" i="0" kern="1200">
                <a:solidFill>
                  <a:srgbClr val="000000"/>
                </a:solidFill>
                <a:latin typeface="+mn-lt"/>
                <a:ea typeface="Roboto" panose="02000000000000000000" pitchFamily="2" charset="0"/>
                <a:cs typeface="Roboto" panose="02000000000000000000" pitchFamily="2" charset="0"/>
              </a:defRPr>
            </a:lvl3pPr>
            <a:lvl4pPr marL="355591" indent="-152396" algn="ctr" defTabSz="457189" rtl="0" eaLnBrk="1" latinLnBrk="0" hangingPunct="1">
              <a:lnSpc>
                <a:spcPct val="110000"/>
              </a:lnSpc>
              <a:spcBef>
                <a:spcPts val="300"/>
              </a:spcBef>
              <a:spcAft>
                <a:spcPts val="300"/>
              </a:spcAft>
              <a:buFont typeface="Roboto Light" panose="02000000000000000000" pitchFamily="2" charset="0"/>
              <a:buChar char="–"/>
              <a:defRPr sz="1200" b="0" i="0" kern="1200">
                <a:solidFill>
                  <a:srgbClr val="000000"/>
                </a:solidFill>
                <a:latin typeface="+mn-lt"/>
                <a:ea typeface="Roboto" panose="02000000000000000000" pitchFamily="2" charset="0"/>
                <a:cs typeface="Roboto" panose="02000000000000000000" pitchFamily="2" charset="0"/>
              </a:defRPr>
            </a:lvl4pPr>
            <a:lvl5pPr marL="342892" indent="-342892" algn="ctr" defTabSz="457189" rtl="0" eaLnBrk="1" latinLnBrk="0" hangingPunct="1">
              <a:lnSpc>
                <a:spcPct val="110000"/>
              </a:lnSpc>
              <a:spcBef>
                <a:spcPts val="1100"/>
              </a:spcBef>
              <a:spcAft>
                <a:spcPts val="1700"/>
              </a:spcAft>
              <a:buSzPct val="200000"/>
              <a:buFont typeface="Wingdings" charset="2"/>
              <a:buAutoNum type="arabicPlain"/>
              <a:defRPr sz="1600" kern="1200">
                <a:solidFill>
                  <a:srgbClr val="000000"/>
                </a:solidFill>
                <a:latin typeface="Roboto Light" panose="02000000000000000000" pitchFamily="2" charset="0"/>
                <a:ea typeface="+mn-ea"/>
                <a:cs typeface="Roboto Light" panose="02000000000000000000" pitchFamily="2"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2000" dirty="0">
                <a:solidFill>
                  <a:schemeClr val="tx1"/>
                </a:solidFill>
              </a:rPr>
              <a:t>We help deploy better and faster. We provide real-time visibility into service performance.</a:t>
            </a:r>
          </a:p>
        </p:txBody>
      </p:sp>
      <p:cxnSp>
        <p:nvCxnSpPr>
          <p:cNvPr id="16" name="Straight Connector 15">
            <a:extLst>
              <a:ext uri="{FF2B5EF4-FFF2-40B4-BE49-F238E27FC236}">
                <a16:creationId xmlns:a16="http://schemas.microsoft.com/office/drawing/2014/main" id="{21C16486-D36C-2E45-9223-601E631CC5A6}"/>
              </a:ext>
            </a:extLst>
          </p:cNvPr>
          <p:cNvCxnSpPr>
            <a:cxnSpLocks/>
          </p:cNvCxnSpPr>
          <p:nvPr/>
        </p:nvCxnSpPr>
        <p:spPr>
          <a:xfrm>
            <a:off x="2796875" y="1204841"/>
            <a:ext cx="0" cy="1170023"/>
          </a:xfrm>
          <a:prstGeom prst="line">
            <a:avLst/>
          </a:prstGeom>
          <a:ln w="12700" cap="rnd">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pic>
        <p:nvPicPr>
          <p:cNvPr id="17" name="Graphic 16">
            <a:extLst>
              <a:ext uri="{FF2B5EF4-FFF2-40B4-BE49-F238E27FC236}">
                <a16:creationId xmlns:a16="http://schemas.microsoft.com/office/drawing/2014/main" id="{9A8127A4-A758-A849-8B64-F2D6723274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0602" y="1446060"/>
            <a:ext cx="1796844" cy="683307"/>
          </a:xfrm>
          <a:prstGeom prst="rect">
            <a:avLst/>
          </a:prstGeom>
        </p:spPr>
      </p:pic>
    </p:spTree>
    <p:extLst>
      <p:ext uri="{BB962C8B-B14F-4D97-AF65-F5344CB8AC3E}">
        <p14:creationId xmlns:p14="http://schemas.microsoft.com/office/powerpoint/2010/main" val="102574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409EB9-2A21-C44F-B4C8-7A846F8CA1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3894" y="-4499"/>
            <a:ext cx="8780106" cy="5143500"/>
          </a:xfrm>
          <a:prstGeom prst="rect">
            <a:avLst/>
          </a:prstGeom>
        </p:spPr>
      </p:pic>
      <p:pic>
        <p:nvPicPr>
          <p:cNvPr id="18" name="Graphic 17">
            <a:extLst>
              <a:ext uri="{FF2B5EF4-FFF2-40B4-BE49-F238E27FC236}">
                <a16:creationId xmlns:a16="http://schemas.microsoft.com/office/drawing/2014/main" id="{5771A1B1-22F3-DA49-8569-CCED32A40462}"/>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rcRect/>
          <a:stretch/>
        </p:blipFill>
        <p:spPr>
          <a:xfrm>
            <a:off x="1510055" y="315244"/>
            <a:ext cx="8364304" cy="4182152"/>
          </a:xfrm>
          <a:prstGeom prst="rect">
            <a:avLst/>
          </a:prstGeom>
        </p:spPr>
      </p:pic>
      <p:sp>
        <p:nvSpPr>
          <p:cNvPr id="8" name="Pentagon 7">
            <a:extLst>
              <a:ext uri="{FF2B5EF4-FFF2-40B4-BE49-F238E27FC236}">
                <a16:creationId xmlns:a16="http://schemas.microsoft.com/office/drawing/2014/main" id="{50399877-2365-7243-BC91-7227F334DB2A}"/>
              </a:ext>
            </a:extLst>
          </p:cNvPr>
          <p:cNvSpPr/>
          <p:nvPr/>
        </p:nvSpPr>
        <p:spPr>
          <a:xfrm>
            <a:off x="-1" y="0"/>
            <a:ext cx="3031435" cy="5143500"/>
          </a:xfrm>
          <a:prstGeom prst="homePlate">
            <a:avLst>
              <a:gd name="adj" fmla="val 4058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360000"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Roboto Light" panose="02000000000000000000" pitchFamily="2" charset="0"/>
              </a:rPr>
              <a:t>The </a:t>
            </a:r>
            <a:r>
              <a:rPr kumimoji="0" lang="en-US" sz="3200" b="1"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test</a:t>
            </a:r>
            <a:r>
              <a:rPr kumimoji="0" lang="en-US" sz="320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Roboto Light" panose="02000000000000000000" pitchFamily="2" charset="0"/>
              </a:rPr>
              <a:t>, </a:t>
            </a:r>
            <a:br>
              <a:rPr kumimoji="0" lang="en-US" sz="320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Roboto Light" panose="02000000000000000000" pitchFamily="2" charset="0"/>
              </a:rPr>
            </a:br>
            <a:r>
              <a:rPr kumimoji="0" lang="en-US" sz="3200" b="1"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monitoring</a:t>
            </a:r>
            <a:r>
              <a:rPr kumimoji="0" lang="en-US" sz="320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Roboto Light" panose="02000000000000000000" pitchFamily="2" charset="0"/>
              </a:rPr>
              <a:t> </a:t>
            </a:r>
            <a:br>
              <a:rPr kumimoji="0" lang="en-US" sz="320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Roboto Light" panose="02000000000000000000" pitchFamily="2" charset="0"/>
              </a:rPr>
            </a:br>
            <a:r>
              <a:rPr kumimoji="0" lang="en-US" sz="320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Roboto Light" panose="02000000000000000000" pitchFamily="2" charset="0"/>
              </a:rPr>
              <a:t>&amp; </a:t>
            </a:r>
            <a:r>
              <a:rPr kumimoji="0" lang="en-US" sz="3200" b="1"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analytics</a:t>
            </a:r>
            <a:r>
              <a:rPr kumimoji="0" lang="en-US" sz="320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Roboto Light" panose="02000000000000000000" pitchFamily="2" charset="0"/>
              </a:rPr>
              <a:t> </a:t>
            </a:r>
            <a:br>
              <a:rPr kumimoji="0" lang="en-US" sz="320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Roboto Light" panose="02000000000000000000" pitchFamily="2" charset="0"/>
              </a:rPr>
            </a:br>
            <a:r>
              <a:rPr kumimoji="0" lang="en-US" sz="320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cs typeface="Roboto Light" panose="02000000000000000000" pitchFamily="2" charset="0"/>
              </a:rPr>
              <a:t>experts</a:t>
            </a:r>
          </a:p>
        </p:txBody>
      </p:sp>
      <p:pic>
        <p:nvPicPr>
          <p:cNvPr id="19" name="Picture 18" descr="Bkg_16x9_Section-networks.png">
            <a:extLst>
              <a:ext uri="{FF2B5EF4-FFF2-40B4-BE49-F238E27FC236}">
                <a16:creationId xmlns:a16="http://schemas.microsoft.com/office/drawing/2014/main" id="{6DF3BE2F-609D-1C4E-9277-191CE040C41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89" y="3346042"/>
            <a:ext cx="9149289" cy="1792959"/>
          </a:xfrm>
          <a:prstGeom prst="rect">
            <a:avLst/>
          </a:prstGeom>
          <a:noFill/>
        </p:spPr>
      </p:pic>
      <p:sp>
        <p:nvSpPr>
          <p:cNvPr id="9" name="Oval 8">
            <a:extLst>
              <a:ext uri="{FF2B5EF4-FFF2-40B4-BE49-F238E27FC236}">
                <a16:creationId xmlns:a16="http://schemas.microsoft.com/office/drawing/2014/main" id="{11BAA7D6-5F48-4E4D-A953-9E3ACB91BE2A}"/>
              </a:ext>
            </a:extLst>
          </p:cNvPr>
          <p:cNvSpPr/>
          <p:nvPr/>
        </p:nvSpPr>
        <p:spPr>
          <a:xfrm>
            <a:off x="7080467" y="750320"/>
            <a:ext cx="1656000" cy="1656000"/>
          </a:xfrm>
          <a:prstGeom prst="ellipse">
            <a:avLst/>
          </a:prstGeom>
          <a:solidFill>
            <a:srgbClr val="FFFF13"/>
          </a:solidFill>
          <a:ln>
            <a:noFill/>
          </a:ln>
        </p:spPr>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10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250+</a:t>
            </a:r>
          </a:p>
          <a:p>
            <a:pPr marL="0" marR="0" lvl="0" indent="0" algn="ctr" defTabSz="457200" rtl="0" eaLnBrk="1" fontAlgn="auto" latinLnBrk="0" hangingPunct="1">
              <a:lnSpc>
                <a:spcPct val="90000"/>
              </a:lnSpc>
              <a:spcBef>
                <a:spcPts val="0"/>
              </a:spcBef>
              <a:spcAft>
                <a:spcPts val="0"/>
              </a:spcAft>
              <a:buClrTx/>
              <a:buSzTx/>
              <a:buFontTx/>
              <a:buNone/>
              <a:tabLst/>
              <a:defRPr/>
            </a:pP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assurance systems deployed</a:t>
            </a:r>
            <a:endPar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Oval 9">
            <a:extLst>
              <a:ext uri="{FF2B5EF4-FFF2-40B4-BE49-F238E27FC236}">
                <a16:creationId xmlns:a16="http://schemas.microsoft.com/office/drawing/2014/main" id="{8742A825-EC10-5346-AF90-ABAC0C1D24BB}"/>
              </a:ext>
            </a:extLst>
          </p:cNvPr>
          <p:cNvSpPr/>
          <p:nvPr/>
        </p:nvSpPr>
        <p:spPr>
          <a:xfrm>
            <a:off x="11204937" y="1690042"/>
            <a:ext cx="1656000" cy="1656000"/>
          </a:xfrm>
          <a:prstGeom prst="ellipse">
            <a:avLst/>
          </a:prstGeom>
          <a:solidFill>
            <a:srgbClr val="FFFF13"/>
          </a:solidFill>
          <a:ln>
            <a:noFill/>
          </a:ln>
        </p:spPr>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2800" spc="-100" dirty="0">
                <a:solidFill>
                  <a:srgbClr val="000000"/>
                </a:solidFill>
                <a:latin typeface="Roboto" panose="02000000000000000000" pitchFamily="2" charset="0"/>
                <a:ea typeface="Roboto" panose="02000000000000000000" pitchFamily="2" charset="0"/>
                <a:cs typeface="Roboto" panose="02000000000000000000" pitchFamily="2" charset="0"/>
              </a:rPr>
              <a:t>5</a:t>
            </a:r>
            <a:r>
              <a:rPr kumimoji="0" lang="en-US" sz="2800" b="0" i="0" u="none" strike="noStrike" kern="1200" cap="none" spc="-10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,000+</a:t>
            </a:r>
          </a:p>
          <a:p>
            <a:pPr marL="0" marR="0" lvl="0" indent="0" algn="ctr" defTabSz="457200" rtl="0" eaLnBrk="1" fontAlgn="auto" latinLnBrk="0" hangingPunct="1">
              <a:lnSpc>
                <a:spcPct val="90000"/>
              </a:lnSpc>
              <a:spcBef>
                <a:spcPts val="0"/>
              </a:spcBef>
              <a:spcAft>
                <a:spcPts val="0"/>
              </a:spcAft>
              <a:buClrTx/>
              <a:buSzTx/>
              <a:buFontTx/>
              <a:buNone/>
              <a:tabLst/>
              <a:defRPr/>
            </a:pP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A</a:t>
            </a:r>
            <a:r>
              <a:rPr kumimoji="0" lang="en-US" sz="1100" b="0" i="0" u="none" strike="noStrike" kern="1200" cap="none" spc="0" normalizeH="0" baseline="0" noProof="0" dirty="0" err="1">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udits</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of</a:t>
            </a:r>
            <a:r>
              <a:rPr kumimoji="0" lang="en-US" sz="1100" b="0" i="0" u="none" strike="noStrike" kern="1200" cap="none" spc="0" normalizeH="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quality of service </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&amp; </a:t>
            </a:r>
            <a:r>
              <a:rPr kumimoji="0" lang="en-US" sz="1100" b="0" i="0" u="none" strike="noStrike" kern="1200" cap="none" spc="0" normalizeH="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performance</a:t>
            </a:r>
            <a:endPar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1" name="Oval 10">
            <a:extLst>
              <a:ext uri="{FF2B5EF4-FFF2-40B4-BE49-F238E27FC236}">
                <a16:creationId xmlns:a16="http://schemas.microsoft.com/office/drawing/2014/main" id="{8264A303-96DB-3D4C-879C-498091A96F15}"/>
              </a:ext>
            </a:extLst>
          </p:cNvPr>
          <p:cNvSpPr/>
          <p:nvPr/>
        </p:nvSpPr>
        <p:spPr>
          <a:xfrm>
            <a:off x="9442958" y="1743750"/>
            <a:ext cx="1656000" cy="1656000"/>
          </a:xfrm>
          <a:prstGeom prst="ellipse">
            <a:avLst/>
          </a:prstGeom>
          <a:solidFill>
            <a:srgbClr val="FFFF13"/>
          </a:solidFill>
          <a:ln>
            <a:noFill/>
          </a:ln>
        </p:spPr>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2800" b="0" i="0" u="none" strike="noStrike" kern="1200" cap="none" spc="-10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Awards</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For market share </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&amp;</a:t>
            </a:r>
            <a: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product strategy leadership</a:t>
            </a:r>
          </a:p>
        </p:txBody>
      </p:sp>
      <p:grpSp>
        <p:nvGrpSpPr>
          <p:cNvPr id="12" name="Group 11">
            <a:extLst>
              <a:ext uri="{FF2B5EF4-FFF2-40B4-BE49-F238E27FC236}">
                <a16:creationId xmlns:a16="http://schemas.microsoft.com/office/drawing/2014/main" id="{E113CC8E-58BA-F24E-8AA6-CCF0BEB92066}"/>
              </a:ext>
            </a:extLst>
          </p:cNvPr>
          <p:cNvGrpSpPr/>
          <p:nvPr/>
        </p:nvGrpSpPr>
        <p:grpSpPr>
          <a:xfrm>
            <a:off x="3153067" y="2738776"/>
            <a:ext cx="3580814" cy="1656000"/>
            <a:chOff x="1378224" y="1727584"/>
            <a:chExt cx="3580814" cy="1656000"/>
          </a:xfrm>
        </p:grpSpPr>
        <p:sp>
          <p:nvSpPr>
            <p:cNvPr id="13" name="Oval 12">
              <a:extLst>
                <a:ext uri="{FF2B5EF4-FFF2-40B4-BE49-F238E27FC236}">
                  <a16:creationId xmlns:a16="http://schemas.microsoft.com/office/drawing/2014/main" id="{5D0815AA-1035-754E-891D-CCAFCB683C28}"/>
                </a:ext>
              </a:extLst>
            </p:cNvPr>
            <p:cNvSpPr/>
            <p:nvPr/>
          </p:nvSpPr>
          <p:spPr>
            <a:xfrm>
              <a:off x="3303038" y="1727584"/>
              <a:ext cx="1656000" cy="1656000"/>
            </a:xfrm>
            <a:prstGeom prst="ellipse">
              <a:avLst/>
            </a:prstGeom>
            <a:solidFill>
              <a:srgbClr val="FFFF13"/>
            </a:solidFill>
            <a:ln>
              <a:noFill/>
            </a:ln>
          </p:spPr>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10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30+</a:t>
              </a:r>
            </a:p>
            <a:p>
              <a:pPr marL="0" marR="0" lvl="0" indent="0" algn="ctr" defTabSz="457200" rtl="0" eaLnBrk="1" fontAlgn="auto" latinLnBrk="0" hangingPunct="1">
                <a:lnSpc>
                  <a:spcPct val="90000"/>
                </a:lnSpc>
                <a:spcBef>
                  <a:spcPts val="0"/>
                </a:spcBef>
                <a:spcAft>
                  <a:spcPts val="0"/>
                </a:spcAft>
                <a:buClrTx/>
                <a:buSzTx/>
                <a:buFontTx/>
                <a:buNone/>
                <a:tabLst/>
                <a:defRPr/>
              </a:pP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y</a:t>
              </a:r>
              <a: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ears of</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pioneering essential solutions </a:t>
              </a:r>
              <a:r>
                <a:rPr lang="en-US" sz="1100" noProof="0" dirty="0">
                  <a:solidFill>
                    <a:srgbClr val="000000"/>
                  </a:solidFill>
                  <a:latin typeface="Roboto" panose="02000000000000000000" pitchFamily="2" charset="0"/>
                  <a:ea typeface="Roboto" panose="02000000000000000000" pitchFamily="2" charset="0"/>
                  <a:cs typeface="Roboto" panose="02000000000000000000" pitchFamily="2" charset="0"/>
                </a:rPr>
                <a:t>and</a:t>
              </a:r>
              <a: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technologies</a:t>
              </a:r>
            </a:p>
          </p:txBody>
        </p:sp>
        <p:sp>
          <p:nvSpPr>
            <p:cNvPr id="14" name="Oval 13">
              <a:extLst>
                <a:ext uri="{FF2B5EF4-FFF2-40B4-BE49-F238E27FC236}">
                  <a16:creationId xmlns:a16="http://schemas.microsoft.com/office/drawing/2014/main" id="{34CA776A-8BC5-EE43-A131-C53A0546D902}"/>
                </a:ext>
              </a:extLst>
            </p:cNvPr>
            <p:cNvSpPr/>
            <p:nvPr/>
          </p:nvSpPr>
          <p:spPr>
            <a:xfrm>
              <a:off x="1378224" y="1727584"/>
              <a:ext cx="1656000" cy="1656000"/>
            </a:xfrm>
            <a:prstGeom prst="ellipse">
              <a:avLst/>
            </a:prstGeom>
            <a:solidFill>
              <a:srgbClr val="FFFF13"/>
            </a:solidFill>
            <a:ln>
              <a:noFill/>
            </a:ln>
          </p:spPr>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2300" spc="-100" dirty="0">
                  <a:solidFill>
                    <a:srgbClr val="000000"/>
                  </a:solidFill>
                  <a:latin typeface="Roboto" panose="02000000000000000000" pitchFamily="2" charset="0"/>
                  <a:ea typeface="Roboto" panose="02000000000000000000" pitchFamily="2" charset="0"/>
                  <a:cs typeface="Roboto" panose="02000000000000000000" pitchFamily="2" charset="0"/>
                </a:rPr>
                <a:t>≈$300</a:t>
              </a:r>
              <a:r>
                <a:rPr kumimoji="0" lang="en-US" sz="2300" b="0" i="0" u="none" strike="noStrike" kern="1200" cap="none" spc="-10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M+</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revenues</a:t>
              </a:r>
            </a:p>
          </p:txBody>
        </p:sp>
      </p:grpSp>
      <p:sp>
        <p:nvSpPr>
          <p:cNvPr id="15" name="Oval 14">
            <a:extLst>
              <a:ext uri="{FF2B5EF4-FFF2-40B4-BE49-F238E27FC236}">
                <a16:creationId xmlns:a16="http://schemas.microsoft.com/office/drawing/2014/main" id="{8555611B-8305-B241-BB67-5543AC1BB878}"/>
              </a:ext>
            </a:extLst>
          </p:cNvPr>
          <p:cNvSpPr/>
          <p:nvPr/>
        </p:nvSpPr>
        <p:spPr>
          <a:xfrm>
            <a:off x="5094815" y="750320"/>
            <a:ext cx="1656000" cy="1656000"/>
          </a:xfrm>
          <a:prstGeom prst="ellipse">
            <a:avLst/>
          </a:prstGeom>
          <a:solidFill>
            <a:srgbClr val="FFFF13"/>
          </a:solidFill>
          <a:ln>
            <a:noFill/>
          </a:ln>
        </p:spPr>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10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No.1</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in optical</a:t>
            </a:r>
            <a:r>
              <a:rPr kumimoji="0" lang="en-US" sz="1100" b="0" i="0" u="none" strike="noStrike" kern="1200" cap="none" spc="0" normalizeH="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test solutions</a:t>
            </a:r>
            <a:endPar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6" name="Oval 15">
            <a:extLst>
              <a:ext uri="{FF2B5EF4-FFF2-40B4-BE49-F238E27FC236}">
                <a16:creationId xmlns:a16="http://schemas.microsoft.com/office/drawing/2014/main" id="{7EBF5A16-338E-2D4D-8A4F-1D9EBEE7AEF7}"/>
              </a:ext>
            </a:extLst>
          </p:cNvPr>
          <p:cNvSpPr/>
          <p:nvPr/>
        </p:nvSpPr>
        <p:spPr>
          <a:xfrm>
            <a:off x="7057691" y="2786254"/>
            <a:ext cx="1656000" cy="1656000"/>
          </a:xfrm>
          <a:prstGeom prst="ellipse">
            <a:avLst/>
          </a:prstGeom>
          <a:solidFill>
            <a:srgbClr val="FFFF13"/>
          </a:solidFill>
          <a:ln>
            <a:noFill/>
          </a:ln>
        </p:spPr>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10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1,900</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employees in</a:t>
            </a:r>
            <a:b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25 countries </a:t>
            </a:r>
            <a:b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and customers </a:t>
            </a:r>
            <a:b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br>
            <a:r>
              <a:rPr kumimoji="0" lang="en-US" sz="11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in 120 countries</a:t>
            </a:r>
          </a:p>
        </p:txBody>
      </p:sp>
      <p:sp>
        <p:nvSpPr>
          <p:cNvPr id="17" name="Ellipse 5">
            <a:extLst>
              <a:ext uri="{FF2B5EF4-FFF2-40B4-BE49-F238E27FC236}">
                <a16:creationId xmlns:a16="http://schemas.microsoft.com/office/drawing/2014/main" id="{807A3394-A548-DD4F-AF2D-E90462A7E6C3}"/>
              </a:ext>
            </a:extLst>
          </p:cNvPr>
          <p:cNvSpPr>
            <a:spLocks noChangeAspect="1"/>
          </p:cNvSpPr>
          <p:nvPr/>
        </p:nvSpPr>
        <p:spPr>
          <a:xfrm>
            <a:off x="3109638" y="751256"/>
            <a:ext cx="1655064" cy="165506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95%+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of leading service providers </a:t>
            </a:r>
            <a:r>
              <a:rPr lang="en-US" sz="1100" dirty="0">
                <a:solidFill>
                  <a:schemeClr val="tx1"/>
                </a:solidFill>
                <a:latin typeface="Roboto" panose="02000000000000000000" pitchFamily="2" charset="0"/>
                <a:ea typeface="Roboto" panose="02000000000000000000" pitchFamily="2" charset="0"/>
                <a:cs typeface="Roboto" panose="02000000000000000000" pitchFamily="2" charset="0"/>
              </a:rPr>
              <a:t>using</a:t>
            </a:r>
            <a:r>
              <a:rPr kumimoji="0" lang="en-US" sz="11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rPr>
              <a:t> EXFO</a:t>
            </a:r>
          </a:p>
        </p:txBody>
      </p:sp>
      <p:sp>
        <p:nvSpPr>
          <p:cNvPr id="20" name="Oval 19">
            <a:extLst>
              <a:ext uri="{FF2B5EF4-FFF2-40B4-BE49-F238E27FC236}">
                <a16:creationId xmlns:a16="http://schemas.microsoft.com/office/drawing/2014/main" id="{7EBF5A16-338E-2D4D-8A4F-1D9EBEE7AEF7}"/>
              </a:ext>
            </a:extLst>
          </p:cNvPr>
          <p:cNvSpPr/>
          <p:nvPr/>
        </p:nvSpPr>
        <p:spPr>
          <a:xfrm>
            <a:off x="9450876" y="3495967"/>
            <a:ext cx="1656000" cy="1656000"/>
          </a:xfrm>
          <a:prstGeom prst="ellipse">
            <a:avLst/>
          </a:prstGeom>
          <a:solidFill>
            <a:srgbClr val="FFFF13"/>
          </a:solidFill>
          <a:ln>
            <a:noFill/>
          </a:ln>
        </p:spPr>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3600" spc="-100" dirty="0">
                <a:latin typeface="Roboto" panose="02000000000000000000" pitchFamily="2" charset="0"/>
                <a:ea typeface="Roboto" panose="02000000000000000000" pitchFamily="2" charset="0"/>
                <a:cs typeface="Roboto" panose="02000000000000000000" pitchFamily="2" charset="0"/>
              </a:rPr>
              <a:t>560</a:t>
            </a:r>
            <a:r>
              <a:rPr kumimoji="0" lang="en-US" sz="3600" b="0" i="0" u="none" strike="noStrike" kern="1200" cap="none" spc="-10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t>
            </a:r>
          </a:p>
          <a:p>
            <a:pPr lvl="0" algn="ctr">
              <a:lnSpc>
                <a:spcPct val="90000"/>
              </a:lnSpc>
              <a:defRPr/>
            </a:pPr>
            <a:r>
              <a:rPr lang="en-US" sz="1100" dirty="0"/>
              <a:t>pending and granted patents worldwide</a:t>
            </a:r>
            <a:endParaRPr kumimoji="0" lang="en-US" sz="11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endParaRPr>
          </a:p>
        </p:txBody>
      </p:sp>
      <p:sp>
        <p:nvSpPr>
          <p:cNvPr id="21" name="Oval 20">
            <a:extLst>
              <a:ext uri="{FF2B5EF4-FFF2-40B4-BE49-F238E27FC236}">
                <a16:creationId xmlns:a16="http://schemas.microsoft.com/office/drawing/2014/main" id="{7EBF5A16-338E-2D4D-8A4F-1D9EBEE7AEF7}"/>
              </a:ext>
            </a:extLst>
          </p:cNvPr>
          <p:cNvSpPr/>
          <p:nvPr/>
        </p:nvSpPr>
        <p:spPr>
          <a:xfrm>
            <a:off x="11211355" y="3495967"/>
            <a:ext cx="1656000" cy="1656000"/>
          </a:xfrm>
          <a:prstGeom prst="ellipse">
            <a:avLst/>
          </a:prstGeom>
          <a:solidFill>
            <a:srgbClr val="FFFF13"/>
          </a:solidFill>
          <a:ln>
            <a:noFill/>
          </a:ln>
        </p:spPr>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3600" spc="-100" dirty="0">
                <a:latin typeface="Roboto" panose="02000000000000000000" pitchFamily="2" charset="0"/>
                <a:ea typeface="Roboto" panose="02000000000000000000" pitchFamily="2" charset="0"/>
                <a:cs typeface="Roboto" panose="02000000000000000000" pitchFamily="2" charset="0"/>
              </a:rPr>
              <a:t>160</a:t>
            </a:r>
            <a:r>
              <a:rPr lang="en-US" sz="3600" spc="-100" dirty="0">
                <a:solidFill>
                  <a:srgbClr val="000000"/>
                </a:solidFill>
                <a:latin typeface="Roboto" panose="02000000000000000000" pitchFamily="2" charset="0"/>
                <a:ea typeface="Roboto" panose="02000000000000000000" pitchFamily="2" charset="0"/>
                <a:cs typeface="Roboto" panose="02000000000000000000" pitchFamily="2" charset="0"/>
              </a:rPr>
              <a:t>+</a:t>
            </a:r>
            <a:endParaRPr kumimoji="0" lang="en-US" sz="3600" b="0" i="0" u="none" strike="noStrike" kern="1200" cap="none" spc="-10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lvl="0" algn="ctr">
              <a:lnSpc>
                <a:spcPct val="90000"/>
              </a:lnSpc>
              <a:defRPr/>
            </a:pPr>
            <a:r>
              <a:rPr lang="en-US" sz="1100" dirty="0"/>
              <a:t>inventions protected by patents</a:t>
            </a:r>
            <a:endParaRPr kumimoji="0" lang="en-US" sz="1100" b="0" i="0" u="none" strike="noStrike" kern="1200" cap="none" spc="0" normalizeH="0" baseline="0" noProof="0" dirty="0">
              <a:ln>
                <a:noFill/>
              </a:ln>
              <a:solidFill>
                <a:srgbClr val="000000"/>
              </a:solidFill>
              <a:effectLst/>
              <a:uLnTx/>
              <a:uFillTx/>
              <a:ea typeface="Roboto" panose="02000000000000000000" pitchFamily="2" charset="0"/>
              <a:cs typeface="Roboto" panose="02000000000000000000" pitchFamily="2" charset="0"/>
            </a:endParaRPr>
          </a:p>
        </p:txBody>
      </p:sp>
      <p:sp>
        <p:nvSpPr>
          <p:cNvPr id="4" name="TextBox 3"/>
          <p:cNvSpPr txBox="1"/>
          <p:nvPr/>
        </p:nvSpPr>
        <p:spPr>
          <a:xfrm>
            <a:off x="9473652" y="1150741"/>
            <a:ext cx="3389729" cy="338554"/>
          </a:xfrm>
          <a:prstGeom prst="rect">
            <a:avLst/>
          </a:prstGeom>
          <a:solidFill>
            <a:srgbClr val="C00000"/>
          </a:solidFill>
        </p:spPr>
        <p:txBody>
          <a:bodyPr wrap="square" rtlCol="0" anchor="ctr">
            <a:spAutoFit/>
          </a:bodyPr>
          <a:lstStyle/>
          <a:p>
            <a:pPr algn="ctr"/>
            <a:r>
              <a:rPr lang="en-US" sz="1600" dirty="0">
                <a:solidFill>
                  <a:schemeClr val="bg1"/>
                </a:solidFill>
              </a:rPr>
              <a:t>Pick and choose your information</a:t>
            </a:r>
          </a:p>
        </p:txBody>
      </p:sp>
      <p:sp>
        <p:nvSpPr>
          <p:cNvPr id="23" name="Slide Number Placeholder 2">
            <a:extLst>
              <a:ext uri="{FF2B5EF4-FFF2-40B4-BE49-F238E27FC236}">
                <a16:creationId xmlns:a16="http://schemas.microsoft.com/office/drawing/2014/main" id="{41202ABF-7E11-C04D-982C-BD0776AE38E0}"/>
              </a:ext>
            </a:extLst>
          </p:cNvPr>
          <p:cNvSpPr>
            <a:spLocks noGrp="1"/>
          </p:cNvSpPr>
          <p:nvPr>
            <p:ph type="sldNum" sz="quarter" idx="12"/>
          </p:nvPr>
        </p:nvSpPr>
        <p:spPr>
          <a:xfrm>
            <a:off x="8864601" y="4869392"/>
            <a:ext cx="296333" cy="274637"/>
          </a:xfrm>
        </p:spPr>
        <p:txBody>
          <a:bodyPr/>
          <a:lstStyle/>
          <a:p>
            <a:fld id="{FC426674-5D70-A640-98FF-5508BF7AFA13}" type="slidenum">
              <a:rPr lang="en-CA" smtClean="0"/>
              <a:pPr/>
              <a:t>6</a:t>
            </a:fld>
            <a:endParaRPr lang="en-CA" dirty="0"/>
          </a:p>
        </p:txBody>
      </p:sp>
    </p:spTree>
    <p:extLst>
      <p:ext uri="{BB962C8B-B14F-4D97-AF65-F5344CB8AC3E}">
        <p14:creationId xmlns:p14="http://schemas.microsoft.com/office/powerpoint/2010/main" val="15731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descr="Bkg_16x9_Section-networks.png">
            <a:extLst>
              <a:ext uri="{FF2B5EF4-FFF2-40B4-BE49-F238E27FC236}">
                <a16:creationId xmlns:a16="http://schemas.microsoft.com/office/drawing/2014/main" id="{BBBE847B-AC96-CD42-A466-EE53C3331A26}"/>
              </a:ext>
            </a:extLst>
          </p:cNvPr>
          <p:cNvPicPr>
            <a:picLocks noChangeAspect="1"/>
          </p:cNvPicPr>
          <p:nvPr/>
        </p:nvPicPr>
        <p:blipFill>
          <a:blip r:embed="rId3">
            <a:alphaModFix amt="53000"/>
            <a:extLst>
              <a:ext uri="{28A0092B-C50C-407E-A947-70E740481C1C}">
                <a14:useLocalDpi xmlns:a14="http://schemas.microsoft.com/office/drawing/2010/main"/>
              </a:ext>
            </a:extLst>
          </a:blip>
          <a:stretch>
            <a:fillRect/>
          </a:stretch>
        </p:blipFill>
        <p:spPr>
          <a:xfrm>
            <a:off x="0" y="0"/>
            <a:ext cx="9149289" cy="5148000"/>
          </a:xfrm>
          <a:prstGeom prst="rect">
            <a:avLst/>
          </a:prstGeom>
          <a:noFill/>
        </p:spPr>
      </p:pic>
      <p:sp>
        <p:nvSpPr>
          <p:cNvPr id="75" name="Rectangle 74">
            <a:extLst>
              <a:ext uri="{FF2B5EF4-FFF2-40B4-BE49-F238E27FC236}">
                <a16:creationId xmlns:a16="http://schemas.microsoft.com/office/drawing/2014/main" id="{BA05637D-0B0D-064D-B9AA-BCE5EF8B347F}"/>
              </a:ext>
            </a:extLst>
          </p:cNvPr>
          <p:cNvSpPr/>
          <p:nvPr/>
        </p:nvSpPr>
        <p:spPr>
          <a:xfrm rot="16200000">
            <a:off x="-1069176" y="1038574"/>
            <a:ext cx="5160435" cy="3066343"/>
          </a:xfrm>
          <a:prstGeom prst="rect">
            <a:avLst/>
          </a:prstGeom>
          <a:gradFill>
            <a:gsLst>
              <a:gs pos="54000">
                <a:schemeClr val="accent3">
                  <a:alpha val="30000"/>
                </a:schemeClr>
              </a:gs>
              <a:gs pos="100000">
                <a:schemeClr val="accent3">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74" name="Rectangle 73">
            <a:extLst>
              <a:ext uri="{FF2B5EF4-FFF2-40B4-BE49-F238E27FC236}">
                <a16:creationId xmlns:a16="http://schemas.microsoft.com/office/drawing/2014/main" id="{9BD42278-9FE4-8C4E-AB62-C45C50492380}"/>
              </a:ext>
            </a:extLst>
          </p:cNvPr>
          <p:cNvSpPr/>
          <p:nvPr/>
        </p:nvSpPr>
        <p:spPr>
          <a:xfrm rot="16200000">
            <a:off x="5030242" y="1038574"/>
            <a:ext cx="5160435" cy="3066343"/>
          </a:xfrm>
          <a:prstGeom prst="rect">
            <a:avLst/>
          </a:prstGeom>
          <a:gradFill>
            <a:gsLst>
              <a:gs pos="54000">
                <a:schemeClr val="accent3">
                  <a:alpha val="30000"/>
                </a:schemeClr>
              </a:gs>
              <a:gs pos="100000">
                <a:schemeClr val="accent3">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6" name="Rectangle 85">
            <a:extLst>
              <a:ext uri="{FF2B5EF4-FFF2-40B4-BE49-F238E27FC236}">
                <a16:creationId xmlns:a16="http://schemas.microsoft.com/office/drawing/2014/main" id="{E594F52F-8B2F-8748-BFD4-ECD7A2B34920}"/>
              </a:ext>
            </a:extLst>
          </p:cNvPr>
          <p:cNvSpPr/>
          <p:nvPr/>
        </p:nvSpPr>
        <p:spPr>
          <a:xfrm rot="16200000">
            <a:off x="1991721" y="1066036"/>
            <a:ext cx="5160435" cy="3011423"/>
          </a:xfrm>
          <a:prstGeom prst="rect">
            <a:avLst/>
          </a:prstGeom>
          <a:gradFill>
            <a:gsLst>
              <a:gs pos="54000">
                <a:schemeClr val="accent3">
                  <a:alpha val="40000"/>
                </a:schemeClr>
              </a:gs>
              <a:gs pos="100000">
                <a:schemeClr val="accent3">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 name="Slide Number Placeholder 2">
            <a:extLst>
              <a:ext uri="{FF2B5EF4-FFF2-40B4-BE49-F238E27FC236}">
                <a16:creationId xmlns:a16="http://schemas.microsoft.com/office/drawing/2014/main" id="{41202ABF-7E11-C04D-982C-BD0776AE38E0}"/>
              </a:ext>
            </a:extLst>
          </p:cNvPr>
          <p:cNvSpPr>
            <a:spLocks noGrp="1"/>
          </p:cNvSpPr>
          <p:nvPr>
            <p:ph type="sldNum" sz="quarter" idx="12"/>
          </p:nvPr>
        </p:nvSpPr>
        <p:spPr/>
        <p:txBody>
          <a:bodyPr/>
          <a:lstStyle/>
          <a:p>
            <a:fld id="{FC426674-5D70-A640-98FF-5508BF7AFA13}" type="slidenum">
              <a:rPr lang="en-CA" smtClean="0"/>
              <a:pPr/>
              <a:t>7</a:t>
            </a:fld>
            <a:endParaRPr lang="en-CA" dirty="0"/>
          </a:p>
        </p:txBody>
      </p:sp>
      <p:sp>
        <p:nvSpPr>
          <p:cNvPr id="6" name="Title 5">
            <a:extLst>
              <a:ext uri="{FF2B5EF4-FFF2-40B4-BE49-F238E27FC236}">
                <a16:creationId xmlns:a16="http://schemas.microsoft.com/office/drawing/2014/main" id="{C72340E6-E32E-EE4A-A636-D21FC6CBBEAC}"/>
              </a:ext>
            </a:extLst>
          </p:cNvPr>
          <p:cNvSpPr>
            <a:spLocks noGrp="1"/>
          </p:cNvSpPr>
          <p:nvPr>
            <p:ph type="title" idx="4294967295"/>
          </p:nvPr>
        </p:nvSpPr>
        <p:spPr>
          <a:xfrm>
            <a:off x="0" y="87313"/>
            <a:ext cx="3044952" cy="688975"/>
          </a:xfrm>
        </p:spPr>
        <p:txBody>
          <a:bodyPr/>
          <a:lstStyle/>
          <a:p>
            <a:pPr algn="ctr"/>
            <a:r>
              <a:rPr lang="en-US" dirty="0"/>
              <a:t>Our customers</a:t>
            </a:r>
          </a:p>
        </p:txBody>
      </p:sp>
      <p:pic>
        <p:nvPicPr>
          <p:cNvPr id="21" name="Graphic 39">
            <a:extLst>
              <a:ext uri="{FF2B5EF4-FFF2-40B4-BE49-F238E27FC236}">
                <a16:creationId xmlns:a16="http://schemas.microsoft.com/office/drawing/2014/main" id="{944C29E6-129E-1E4C-86E7-D47251C3BC8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50068" y="3136515"/>
            <a:ext cx="1065506" cy="227146"/>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104915" y="3012672"/>
            <a:ext cx="763554" cy="405853"/>
          </a:xfrm>
          <a:prstGeom prst="rect">
            <a:avLst/>
          </a:prstGeom>
        </p:spPr>
      </p:pic>
      <p:pic>
        <p:nvPicPr>
          <p:cNvPr id="51" name="Graphic 8">
            <a:extLst>
              <a:ext uri="{FF2B5EF4-FFF2-40B4-BE49-F238E27FC236}">
                <a16:creationId xmlns:a16="http://schemas.microsoft.com/office/drawing/2014/main" id="{2E2D722C-C6FB-9E4A-BAAA-7F6FD74F8C7D}"/>
              </a:ext>
            </a:extLst>
          </p:cNvPr>
          <p:cNvPicPr>
            <a:picLocks noChangeAspect="1"/>
          </p:cNvPicPr>
          <p:nvPr/>
        </p:nvPicPr>
        <p:blipFill>
          <a:blip r:embed="rId8" cstate="screen">
            <a:alphaModFix/>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347703" y="1758918"/>
            <a:ext cx="241960" cy="347496"/>
          </a:xfrm>
          <a:prstGeom prst="rect">
            <a:avLst/>
          </a:prstGeom>
        </p:spPr>
      </p:pic>
      <p:pic>
        <p:nvPicPr>
          <p:cNvPr id="56" name="Picture 55">
            <a:extLst>
              <a:ext uri="{FF2B5EF4-FFF2-40B4-BE49-F238E27FC236}">
                <a16:creationId xmlns:a16="http://schemas.microsoft.com/office/drawing/2014/main" id="{725CCBDF-58E9-EC42-B5EE-8D6A935A4C41}"/>
              </a:ext>
            </a:extLst>
          </p:cNvPr>
          <p:cNvPicPr>
            <a:picLocks noChangeAspect="1"/>
          </p:cNvPicPr>
          <p:nvPr/>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5639714" y="2436706"/>
            <a:ext cx="291097" cy="289062"/>
          </a:xfrm>
          <a:prstGeom prst="rect">
            <a:avLst/>
          </a:prstGeom>
        </p:spPr>
      </p:pic>
      <p:pic>
        <p:nvPicPr>
          <p:cNvPr id="57" name="Picture 56">
            <a:extLst>
              <a:ext uri="{FF2B5EF4-FFF2-40B4-BE49-F238E27FC236}">
                <a16:creationId xmlns:a16="http://schemas.microsoft.com/office/drawing/2014/main" id="{543AC21A-27A8-8640-9D43-5D4427BF6AB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784983" y="1785796"/>
            <a:ext cx="402591" cy="214715"/>
          </a:xfrm>
          <a:prstGeom prst="rect">
            <a:avLst/>
          </a:prstGeom>
          <a:noFill/>
        </p:spPr>
      </p:pic>
      <p:pic>
        <p:nvPicPr>
          <p:cNvPr id="52" name="Picture 51">
            <a:extLst>
              <a:ext uri="{FF2B5EF4-FFF2-40B4-BE49-F238E27FC236}">
                <a16:creationId xmlns:a16="http://schemas.microsoft.com/office/drawing/2014/main" id="{BDB7F48F-2E19-1344-B459-C7CCD10EDE65}"/>
              </a:ext>
            </a:extLst>
          </p:cNvPr>
          <p:cNvPicPr>
            <a:picLocks noChangeAspect="1"/>
          </p:cNvPicPr>
          <p:nvPr/>
        </p:nvPicPr>
        <p:blipFill>
          <a:blip r:embed="rId14" cstate="screen">
            <a:alphaModFix/>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628072" y="3112239"/>
            <a:ext cx="290164" cy="290164"/>
          </a:xfrm>
          <a:prstGeom prst="rect">
            <a:avLst/>
          </a:prstGeom>
        </p:spPr>
      </p:pic>
      <p:pic>
        <p:nvPicPr>
          <p:cNvPr id="61" name="Picture 60">
            <a:extLst>
              <a:ext uri="{FF2B5EF4-FFF2-40B4-BE49-F238E27FC236}">
                <a16:creationId xmlns:a16="http://schemas.microsoft.com/office/drawing/2014/main" id="{5FA4E0FC-A0FC-F84C-948A-9084CAD887EA}"/>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892560" y="1835526"/>
            <a:ext cx="735191" cy="141534"/>
          </a:xfrm>
          <a:prstGeom prst="rect">
            <a:avLst/>
          </a:prstGeom>
          <a:noFill/>
        </p:spPr>
      </p:pic>
      <p:sp>
        <p:nvSpPr>
          <p:cNvPr id="59" name="Rectangle 58"/>
          <p:cNvSpPr/>
          <p:nvPr/>
        </p:nvSpPr>
        <p:spPr>
          <a:xfrm>
            <a:off x="4450813" y="2387084"/>
            <a:ext cx="242374" cy="369332"/>
          </a:xfrm>
          <a:prstGeom prst="rect">
            <a:avLst/>
          </a:prstGeom>
        </p:spPr>
        <p:txBody>
          <a:bodyPr wrap="none">
            <a:spAutoFit/>
          </a:bodyPr>
          <a:lstStyle/>
          <a:p>
            <a:r>
              <a:rPr lang="en-US" dirty="0"/>
              <a:t> </a:t>
            </a:r>
          </a:p>
        </p:txBody>
      </p:sp>
      <p:pic>
        <p:nvPicPr>
          <p:cNvPr id="66" name="Picture 11">
            <a:extLst>
              <a:ext uri="{FF2B5EF4-FFF2-40B4-BE49-F238E27FC236}">
                <a16:creationId xmlns:a16="http://schemas.microsoft.com/office/drawing/2014/main" id="{884EF4FD-42B8-EC4D-8C41-EEA2B88BDEDB}"/>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141949" y="1752146"/>
            <a:ext cx="881744" cy="271732"/>
          </a:xfrm>
          <a:prstGeom prst="rect">
            <a:avLst/>
          </a:prstGeom>
        </p:spPr>
      </p:pic>
      <p:pic>
        <p:nvPicPr>
          <p:cNvPr id="69" name="Picture 12">
            <a:extLst>
              <a:ext uri="{FF2B5EF4-FFF2-40B4-BE49-F238E27FC236}">
                <a16:creationId xmlns:a16="http://schemas.microsoft.com/office/drawing/2014/main" id="{E324BEE6-ACDD-4B43-A42C-6713E0F8A2FA}"/>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379401" y="2073749"/>
            <a:ext cx="406840" cy="575596"/>
          </a:xfrm>
          <a:prstGeom prst="rect">
            <a:avLst/>
          </a:prstGeom>
        </p:spPr>
      </p:pic>
      <p:pic>
        <p:nvPicPr>
          <p:cNvPr id="71" name="Picture 19">
            <a:extLst>
              <a:ext uri="{FF2B5EF4-FFF2-40B4-BE49-F238E27FC236}">
                <a16:creationId xmlns:a16="http://schemas.microsoft.com/office/drawing/2014/main" id="{B62BFDCD-2053-9B49-A27D-370934E90F9D}"/>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7201411" y="2710258"/>
            <a:ext cx="762821" cy="248863"/>
          </a:xfrm>
          <a:prstGeom prst="rect">
            <a:avLst/>
          </a:prstGeom>
        </p:spPr>
      </p:pic>
      <p:pic>
        <p:nvPicPr>
          <p:cNvPr id="77" name="Picture 76">
            <a:extLst>
              <a:ext uri="{FF2B5EF4-FFF2-40B4-BE49-F238E27FC236}">
                <a16:creationId xmlns:a16="http://schemas.microsoft.com/office/drawing/2014/main" id="{5BA03E89-BD79-B74F-9955-0B85EEF5D011}"/>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4180372" y="2512823"/>
            <a:ext cx="720528" cy="136521"/>
          </a:xfrm>
          <a:prstGeom prst="rect">
            <a:avLst/>
          </a:prstGeom>
          <a:noFill/>
        </p:spPr>
      </p:pic>
      <p:pic>
        <p:nvPicPr>
          <p:cNvPr id="81" name="Picture 13">
            <a:extLst>
              <a:ext uri="{FF2B5EF4-FFF2-40B4-BE49-F238E27FC236}">
                <a16:creationId xmlns:a16="http://schemas.microsoft.com/office/drawing/2014/main" id="{77F5F239-0A19-5046-B704-03CA0318AB5A}"/>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4574578" y="4708956"/>
            <a:ext cx="482829" cy="217273"/>
          </a:xfrm>
          <a:prstGeom prst="rect">
            <a:avLst/>
          </a:prstGeom>
          <a:noFill/>
        </p:spPr>
      </p:pic>
      <p:pic>
        <p:nvPicPr>
          <p:cNvPr id="84" name="Picture 16">
            <a:extLst>
              <a:ext uri="{FF2B5EF4-FFF2-40B4-BE49-F238E27FC236}">
                <a16:creationId xmlns:a16="http://schemas.microsoft.com/office/drawing/2014/main" id="{00A04ADB-8566-9D4B-AD19-E709FBFA9BE6}"/>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3145106" y="3107311"/>
            <a:ext cx="828064" cy="223905"/>
          </a:xfrm>
          <a:prstGeom prst="rect">
            <a:avLst/>
          </a:prstGeom>
          <a:noFill/>
        </p:spPr>
      </p:pic>
      <p:pic>
        <p:nvPicPr>
          <p:cNvPr id="90" name="Picture 22">
            <a:extLst>
              <a:ext uri="{FF2B5EF4-FFF2-40B4-BE49-F238E27FC236}">
                <a16:creationId xmlns:a16="http://schemas.microsoft.com/office/drawing/2014/main" id="{28095E21-164D-D742-9F1B-2BD581DCA991}"/>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5001409" y="2176266"/>
            <a:ext cx="991392" cy="137875"/>
          </a:xfrm>
          <a:prstGeom prst="rect">
            <a:avLst/>
          </a:prstGeom>
          <a:noFill/>
        </p:spPr>
      </p:pic>
      <p:pic>
        <p:nvPicPr>
          <p:cNvPr id="91" name="Picture 23">
            <a:extLst>
              <a:ext uri="{FF2B5EF4-FFF2-40B4-BE49-F238E27FC236}">
                <a16:creationId xmlns:a16="http://schemas.microsoft.com/office/drawing/2014/main" id="{2EAC1CB1-C6B0-7B4B-B7FC-596DF61946CB}"/>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3268942" y="2482371"/>
            <a:ext cx="735461" cy="139483"/>
          </a:xfrm>
          <a:prstGeom prst="rect">
            <a:avLst/>
          </a:prstGeom>
          <a:noFill/>
        </p:spPr>
      </p:pic>
      <p:pic>
        <p:nvPicPr>
          <p:cNvPr id="94" name="Picture 26">
            <a:extLst>
              <a:ext uri="{FF2B5EF4-FFF2-40B4-BE49-F238E27FC236}">
                <a16:creationId xmlns:a16="http://schemas.microsoft.com/office/drawing/2014/main" id="{EC94CB9E-E92E-7B40-838E-C6A27B29B967}"/>
              </a:ext>
            </a:extLst>
          </p:cNvPr>
          <p:cNvPicPr>
            <a:picLocks noChangeAspect="1"/>
          </p:cNvPicPr>
          <p:nvPr/>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3368861" y="2798165"/>
            <a:ext cx="571895" cy="127088"/>
          </a:xfrm>
          <a:prstGeom prst="rect">
            <a:avLst/>
          </a:prstGeom>
          <a:noFill/>
        </p:spPr>
      </p:pic>
      <p:pic>
        <p:nvPicPr>
          <p:cNvPr id="97" name="Picture 29">
            <a:extLst>
              <a:ext uri="{FF2B5EF4-FFF2-40B4-BE49-F238E27FC236}">
                <a16:creationId xmlns:a16="http://schemas.microsoft.com/office/drawing/2014/main" id="{319B1DF6-33D0-D24F-984B-1AF8F97542F7}"/>
              </a:ext>
            </a:extLst>
          </p:cNvPr>
          <p:cNvPicPr>
            <a:picLocks noChangeAspect="1"/>
          </p:cNvPicPr>
          <p:nvPr/>
        </p:nvPicPr>
        <p:blipFill>
          <a:blip r:embed="rId36" cstate="screen">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4156964" y="2748024"/>
            <a:ext cx="1025025" cy="202307"/>
          </a:xfrm>
          <a:prstGeom prst="rect">
            <a:avLst/>
          </a:prstGeom>
          <a:noFill/>
        </p:spPr>
      </p:pic>
      <p:pic>
        <p:nvPicPr>
          <p:cNvPr id="98" name="Picture 30">
            <a:extLst>
              <a:ext uri="{FF2B5EF4-FFF2-40B4-BE49-F238E27FC236}">
                <a16:creationId xmlns:a16="http://schemas.microsoft.com/office/drawing/2014/main" id="{4D952BE7-AF82-6649-A65B-31A376A9066E}"/>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3209080" y="2129144"/>
            <a:ext cx="771063" cy="219456"/>
          </a:xfrm>
          <a:prstGeom prst="rect">
            <a:avLst/>
          </a:prstGeom>
          <a:noFill/>
        </p:spPr>
      </p:pic>
      <p:pic>
        <p:nvPicPr>
          <p:cNvPr id="102" name="Picture 101">
            <a:extLst>
              <a:ext uri="{FF2B5EF4-FFF2-40B4-BE49-F238E27FC236}">
                <a16:creationId xmlns:a16="http://schemas.microsoft.com/office/drawing/2014/main" id="{98E6FC93-9175-5F46-A94E-A86614052959}"/>
              </a:ext>
            </a:extLst>
          </p:cNvPr>
          <p:cNvPicPr>
            <a:picLocks noChangeAspect="1"/>
          </p:cNvPicPr>
          <p:nvPr/>
        </p:nvPicPr>
        <p:blipFill>
          <a:blip r:embed="rId40" cstate="screen">
            <a:extLst>
              <a:ext uri="{28A0092B-C50C-407E-A947-70E740481C1C}">
                <a14:useLocalDpi xmlns:a14="http://schemas.microsoft.com/office/drawing/2010/main"/>
              </a:ext>
              <a:ext uri="{96DAC541-7B7A-43D3-8B79-37D633B846F1}">
                <asvg:svgBlip xmlns:asvg="http://schemas.microsoft.com/office/drawing/2016/SVG/main" r:embed="rId41"/>
              </a:ext>
            </a:extLst>
          </a:blip>
          <a:stretch>
            <a:fillRect/>
          </a:stretch>
        </p:blipFill>
        <p:spPr>
          <a:xfrm>
            <a:off x="5723874" y="1785930"/>
            <a:ext cx="239337" cy="239337"/>
          </a:xfrm>
          <a:prstGeom prst="rect">
            <a:avLst/>
          </a:prstGeom>
          <a:noFill/>
        </p:spPr>
      </p:pic>
      <p:pic>
        <p:nvPicPr>
          <p:cNvPr id="104" name="Picture 103" descr="footerlogo.png">
            <a:extLst>
              <a:ext uri="{FF2B5EF4-FFF2-40B4-BE49-F238E27FC236}">
                <a16:creationId xmlns:a16="http://schemas.microsoft.com/office/drawing/2014/main" id="{8FCBB22E-EAC3-074C-A609-3E497C893918}"/>
              </a:ext>
            </a:extLst>
          </p:cNvPr>
          <p:cNvPicPr>
            <a:picLocks noChangeAspect="1"/>
          </p:cNvPicPr>
          <p:nvPr/>
        </p:nvPicPr>
        <p:blipFill rotWithShape="1">
          <a:blip r:embed="rId42" cstate="screen">
            <a:alphaModFix/>
            <a:extLst>
              <a:ext uri="{28A0092B-C50C-407E-A947-70E740481C1C}">
                <a14:useLocalDpi xmlns:a14="http://schemas.microsoft.com/office/drawing/2010/main"/>
              </a:ext>
            </a:extLst>
          </a:blip>
          <a:srcRect/>
          <a:stretch/>
        </p:blipFill>
        <p:spPr>
          <a:xfrm>
            <a:off x="3613745" y="4601314"/>
            <a:ext cx="882058" cy="453767"/>
          </a:xfrm>
          <a:prstGeom prst="rect">
            <a:avLst/>
          </a:prstGeom>
          <a:noFill/>
        </p:spPr>
      </p:pic>
      <p:pic>
        <p:nvPicPr>
          <p:cNvPr id="105" name="Picture 104">
            <a:extLst>
              <a:ext uri="{FF2B5EF4-FFF2-40B4-BE49-F238E27FC236}">
                <a16:creationId xmlns:a16="http://schemas.microsoft.com/office/drawing/2014/main" id="{DFD60201-9DF6-AB4D-B55B-7FE68A93FD5E}"/>
              </a:ext>
            </a:extLst>
          </p:cNvPr>
          <p:cNvPicPr>
            <a:picLocks noChangeAspect="1"/>
          </p:cNvPicPr>
          <p:nvPr/>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4116601" y="2133778"/>
            <a:ext cx="791894" cy="232910"/>
          </a:xfrm>
          <a:prstGeom prst="rect">
            <a:avLst/>
          </a:prstGeom>
          <a:noFill/>
        </p:spPr>
      </p:pic>
      <p:pic>
        <p:nvPicPr>
          <p:cNvPr id="107" name="Picture 106">
            <a:extLst>
              <a:ext uri="{FF2B5EF4-FFF2-40B4-BE49-F238E27FC236}">
                <a16:creationId xmlns:a16="http://schemas.microsoft.com/office/drawing/2014/main" id="{6F336D2C-A95F-2F4F-AB31-BCE663702C29}"/>
              </a:ext>
            </a:extLst>
          </p:cNvPr>
          <p:cNvPicPr>
            <a:picLocks noChangeAspect="1"/>
          </p:cNvPicPr>
          <p:nvPr/>
        </p:nvPicPr>
        <p:blipFill>
          <a:blip r:embed="rId45" cstate="screen">
            <a:extLst>
              <a:ext uri="{28A0092B-C50C-407E-A947-70E740481C1C}">
                <a14:useLocalDpi xmlns:a14="http://schemas.microsoft.com/office/drawing/2010/main"/>
              </a:ext>
              <a:ext uri="{96DAC541-7B7A-43D3-8B79-37D633B846F1}">
                <asvg:svgBlip xmlns:asvg="http://schemas.microsoft.com/office/drawing/2016/SVG/main" r:embed="rId46"/>
              </a:ext>
            </a:extLst>
          </a:blip>
          <a:stretch>
            <a:fillRect/>
          </a:stretch>
        </p:blipFill>
        <p:spPr>
          <a:xfrm>
            <a:off x="5253757" y="4731565"/>
            <a:ext cx="647769" cy="197415"/>
          </a:xfrm>
          <a:prstGeom prst="rect">
            <a:avLst/>
          </a:prstGeom>
          <a:noFill/>
        </p:spPr>
      </p:pic>
      <p:pic>
        <p:nvPicPr>
          <p:cNvPr id="108" name="Picture 107">
            <a:extLst>
              <a:ext uri="{FF2B5EF4-FFF2-40B4-BE49-F238E27FC236}">
                <a16:creationId xmlns:a16="http://schemas.microsoft.com/office/drawing/2014/main" id="{3A5CBF7B-DF07-6645-968A-C0B3316460D1}"/>
              </a:ext>
            </a:extLst>
          </p:cNvPr>
          <p:cNvPicPr>
            <a:picLocks noChangeAspect="1"/>
          </p:cNvPicPr>
          <p:nvPr/>
        </p:nvPicPr>
        <p:blipFill>
          <a:blip r:embed="rId47" cstate="screen">
            <a:extLst>
              <a:ext uri="{28A0092B-C50C-407E-A947-70E740481C1C}">
                <a14:useLocalDpi xmlns:a14="http://schemas.microsoft.com/office/drawing/2010/main"/>
              </a:ext>
              <a:ext uri="{96DAC541-7B7A-43D3-8B79-37D633B846F1}">
                <asvg:svgBlip xmlns:asvg="http://schemas.microsoft.com/office/drawing/2016/SVG/main" r:embed="rId48"/>
              </a:ext>
            </a:extLst>
          </a:blip>
          <a:stretch>
            <a:fillRect/>
          </a:stretch>
        </p:blipFill>
        <p:spPr>
          <a:xfrm>
            <a:off x="5276974" y="2810955"/>
            <a:ext cx="625378" cy="181120"/>
          </a:xfrm>
          <a:prstGeom prst="rect">
            <a:avLst/>
          </a:prstGeom>
          <a:noFill/>
        </p:spPr>
      </p:pic>
      <p:pic>
        <p:nvPicPr>
          <p:cNvPr id="110" name="Picture 109">
            <a:extLst>
              <a:ext uri="{FF2B5EF4-FFF2-40B4-BE49-F238E27FC236}">
                <a16:creationId xmlns:a16="http://schemas.microsoft.com/office/drawing/2014/main" id="{E14C0D2E-57B3-AF4A-A4E3-3BAAA59560C3}"/>
              </a:ext>
            </a:extLst>
          </p:cNvPr>
          <p:cNvPicPr>
            <a:picLocks noChangeAspect="1"/>
          </p:cNvPicPr>
          <p:nvPr/>
        </p:nvPicPr>
        <p:blipFill>
          <a:blip r:embed="rId49" cstate="screen">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4122429" y="3495297"/>
            <a:ext cx="412995" cy="295538"/>
          </a:xfrm>
          <a:prstGeom prst="rect">
            <a:avLst/>
          </a:prstGeom>
          <a:noFill/>
        </p:spPr>
      </p:pic>
      <p:pic>
        <p:nvPicPr>
          <p:cNvPr id="14" name="Graphic 13">
            <a:extLst>
              <a:ext uri="{FF2B5EF4-FFF2-40B4-BE49-F238E27FC236}">
                <a16:creationId xmlns:a16="http://schemas.microsoft.com/office/drawing/2014/main" id="{3958E5E1-B86B-F94A-97FD-7B9B9420EB8E}"/>
              </a:ext>
            </a:extLst>
          </p:cNvPr>
          <p:cNvPicPr>
            <a:picLocks noChangeAspect="1"/>
          </p:cNvPicPr>
          <p:nvPr/>
        </p:nvPicPr>
        <p:blipFill>
          <a:blip r:embed="rId51" cstate="screen">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1713588" y="4567134"/>
            <a:ext cx="995781" cy="246888"/>
          </a:xfrm>
          <a:prstGeom prst="rect">
            <a:avLst/>
          </a:prstGeom>
        </p:spPr>
      </p:pic>
      <p:pic>
        <p:nvPicPr>
          <p:cNvPr id="16" name="Graphic 15">
            <a:extLst>
              <a:ext uri="{FF2B5EF4-FFF2-40B4-BE49-F238E27FC236}">
                <a16:creationId xmlns:a16="http://schemas.microsoft.com/office/drawing/2014/main" id="{FBB4319A-BC5C-CC4F-B684-664BFA6AD8FB}"/>
              </a:ext>
            </a:extLst>
          </p:cNvPr>
          <p:cNvPicPr>
            <a:picLocks noChangeAspect="1"/>
          </p:cNvPicPr>
          <p:nvPr/>
        </p:nvPicPr>
        <p:blipFill>
          <a:blip r:embed="rId53" cstate="screen">
            <a:extLst>
              <a:ext uri="{28A0092B-C50C-407E-A947-70E740481C1C}">
                <a14:useLocalDpi xmlns:a14="http://schemas.microsoft.com/office/drawing/2010/main"/>
              </a:ext>
              <a:ext uri="{96DAC541-7B7A-43D3-8B79-37D633B846F1}">
                <asvg:svgBlip xmlns:asvg="http://schemas.microsoft.com/office/drawing/2016/SVG/main" r:embed="rId54"/>
              </a:ext>
            </a:extLst>
          </a:blip>
          <a:stretch>
            <a:fillRect/>
          </a:stretch>
        </p:blipFill>
        <p:spPr>
          <a:xfrm>
            <a:off x="1877722" y="2998114"/>
            <a:ext cx="667513" cy="350239"/>
          </a:xfrm>
          <a:prstGeom prst="rect">
            <a:avLst/>
          </a:prstGeom>
        </p:spPr>
      </p:pic>
      <p:pic>
        <p:nvPicPr>
          <p:cNvPr id="22" name="Graphic 21">
            <a:extLst>
              <a:ext uri="{FF2B5EF4-FFF2-40B4-BE49-F238E27FC236}">
                <a16:creationId xmlns:a16="http://schemas.microsoft.com/office/drawing/2014/main" id="{E6F3A9C3-21DD-3F41-8AB6-98F4D8ABF2CB}"/>
              </a:ext>
            </a:extLst>
          </p:cNvPr>
          <p:cNvPicPr>
            <a:picLocks noChangeAspect="1"/>
          </p:cNvPicPr>
          <p:nvPr/>
        </p:nvPicPr>
        <p:blipFill>
          <a:blip r:embed="rId55" cstate="screen">
            <a:extLst>
              <a:ext uri="{28A0092B-C50C-407E-A947-70E740481C1C}">
                <a14:useLocalDpi xmlns:a14="http://schemas.microsoft.com/office/drawing/2010/main"/>
              </a:ext>
              <a:ext uri="{96DAC541-7B7A-43D3-8B79-37D633B846F1}">
                <asvg:svgBlip xmlns:asvg="http://schemas.microsoft.com/office/drawing/2016/SVG/main" r:embed="rId56"/>
              </a:ext>
            </a:extLst>
          </a:blip>
          <a:stretch>
            <a:fillRect/>
          </a:stretch>
        </p:blipFill>
        <p:spPr>
          <a:xfrm>
            <a:off x="1715416" y="3417701"/>
            <a:ext cx="992124" cy="425196"/>
          </a:xfrm>
          <a:prstGeom prst="rect">
            <a:avLst/>
          </a:prstGeom>
        </p:spPr>
      </p:pic>
      <p:pic>
        <p:nvPicPr>
          <p:cNvPr id="26" name="Graphic 25">
            <a:extLst>
              <a:ext uri="{FF2B5EF4-FFF2-40B4-BE49-F238E27FC236}">
                <a16:creationId xmlns:a16="http://schemas.microsoft.com/office/drawing/2014/main" id="{81A54D8A-E327-E942-BC14-265A78E9B541}"/>
              </a:ext>
            </a:extLst>
          </p:cNvPr>
          <p:cNvPicPr>
            <a:picLocks noChangeAspect="1"/>
          </p:cNvPicPr>
          <p:nvPr/>
        </p:nvPicPr>
        <p:blipFill>
          <a:blip r:embed="rId57" cstate="screen">
            <a:extLst>
              <a:ext uri="{28A0092B-C50C-407E-A947-70E740481C1C}">
                <a14:useLocalDpi xmlns:a14="http://schemas.microsoft.com/office/drawing/2010/main"/>
              </a:ext>
              <a:ext uri="{96DAC541-7B7A-43D3-8B79-37D633B846F1}">
                <asvg:svgBlip xmlns:asvg="http://schemas.microsoft.com/office/drawing/2016/SVG/main" r:embed="rId58"/>
              </a:ext>
            </a:extLst>
          </a:blip>
          <a:stretch>
            <a:fillRect/>
          </a:stretch>
        </p:blipFill>
        <p:spPr>
          <a:xfrm>
            <a:off x="586887" y="4208137"/>
            <a:ext cx="652170" cy="598932"/>
          </a:xfrm>
          <a:prstGeom prst="rect">
            <a:avLst/>
          </a:prstGeom>
        </p:spPr>
      </p:pic>
      <p:pic>
        <p:nvPicPr>
          <p:cNvPr id="29" name="Graphic 28">
            <a:extLst>
              <a:ext uri="{FF2B5EF4-FFF2-40B4-BE49-F238E27FC236}">
                <a16:creationId xmlns:a16="http://schemas.microsoft.com/office/drawing/2014/main" id="{BA3CCE7C-2A71-4949-A0FF-38BAE2876BDB}"/>
              </a:ext>
            </a:extLst>
          </p:cNvPr>
          <p:cNvPicPr>
            <a:picLocks noChangeAspect="1"/>
          </p:cNvPicPr>
          <p:nvPr/>
        </p:nvPicPr>
        <p:blipFill>
          <a:blip r:embed="rId59" cstate="screen">
            <a:extLst>
              <a:ext uri="{28A0092B-C50C-407E-A947-70E740481C1C}">
                <a14:useLocalDpi xmlns:a14="http://schemas.microsoft.com/office/drawing/2010/main"/>
              </a:ext>
              <a:ext uri="{96DAC541-7B7A-43D3-8B79-37D633B846F1}">
                <asvg:svgBlip xmlns:asvg="http://schemas.microsoft.com/office/drawing/2016/SVG/main" r:embed="rId60"/>
              </a:ext>
            </a:extLst>
          </a:blip>
          <a:stretch>
            <a:fillRect/>
          </a:stretch>
        </p:blipFill>
        <p:spPr>
          <a:xfrm>
            <a:off x="1818286" y="3952931"/>
            <a:ext cx="786384" cy="249450"/>
          </a:xfrm>
          <a:prstGeom prst="rect">
            <a:avLst/>
          </a:prstGeom>
        </p:spPr>
      </p:pic>
      <p:pic>
        <p:nvPicPr>
          <p:cNvPr id="31" name="Graphic 30">
            <a:extLst>
              <a:ext uri="{FF2B5EF4-FFF2-40B4-BE49-F238E27FC236}">
                <a16:creationId xmlns:a16="http://schemas.microsoft.com/office/drawing/2014/main" id="{9B35F52E-D02A-B244-993A-997F0B947841}"/>
              </a:ext>
            </a:extLst>
          </p:cNvPr>
          <p:cNvPicPr>
            <a:picLocks noChangeAspect="1"/>
          </p:cNvPicPr>
          <p:nvPr/>
        </p:nvPicPr>
        <p:blipFill>
          <a:blip r:embed="rId61" cstate="screen">
            <a:extLst>
              <a:ext uri="{28A0092B-C50C-407E-A947-70E740481C1C}">
                <a14:useLocalDpi xmlns:a14="http://schemas.microsoft.com/office/drawing/2010/main"/>
              </a:ext>
              <a:ext uri="{96DAC541-7B7A-43D3-8B79-37D633B846F1}">
                <asvg:svgBlip xmlns:asvg="http://schemas.microsoft.com/office/drawing/2016/SVG/main" r:embed="rId62"/>
              </a:ext>
            </a:extLst>
          </a:blip>
          <a:stretch>
            <a:fillRect/>
          </a:stretch>
        </p:blipFill>
        <p:spPr>
          <a:xfrm>
            <a:off x="3539977" y="1469895"/>
            <a:ext cx="776478" cy="213218"/>
          </a:xfrm>
          <a:prstGeom prst="rect">
            <a:avLst/>
          </a:prstGeom>
        </p:spPr>
      </p:pic>
      <p:pic>
        <p:nvPicPr>
          <p:cNvPr id="33" name="Graphic 32">
            <a:extLst>
              <a:ext uri="{FF2B5EF4-FFF2-40B4-BE49-F238E27FC236}">
                <a16:creationId xmlns:a16="http://schemas.microsoft.com/office/drawing/2014/main" id="{66F48460-26E6-A142-B345-7EBE54110D6A}"/>
              </a:ext>
            </a:extLst>
          </p:cNvPr>
          <p:cNvPicPr>
            <a:picLocks noChangeAspect="1"/>
          </p:cNvPicPr>
          <p:nvPr/>
        </p:nvPicPr>
        <p:blipFill>
          <a:blip r:embed="rId63" cstate="screen">
            <a:extLst>
              <a:ext uri="{28A0092B-C50C-407E-A947-70E740481C1C}">
                <a14:useLocalDpi xmlns:a14="http://schemas.microsoft.com/office/drawing/2010/main"/>
              </a:ext>
              <a:ext uri="{96DAC541-7B7A-43D3-8B79-37D633B846F1}">
                <asvg:svgBlip xmlns:asvg="http://schemas.microsoft.com/office/drawing/2016/SVG/main" r:embed="rId64"/>
              </a:ext>
            </a:extLst>
          </a:blip>
          <a:stretch>
            <a:fillRect/>
          </a:stretch>
        </p:blipFill>
        <p:spPr>
          <a:xfrm>
            <a:off x="3226875" y="1770250"/>
            <a:ext cx="530352" cy="228346"/>
          </a:xfrm>
          <a:prstGeom prst="rect">
            <a:avLst/>
          </a:prstGeom>
        </p:spPr>
      </p:pic>
      <p:pic>
        <p:nvPicPr>
          <p:cNvPr id="35" name="Graphic 34">
            <a:extLst>
              <a:ext uri="{FF2B5EF4-FFF2-40B4-BE49-F238E27FC236}">
                <a16:creationId xmlns:a16="http://schemas.microsoft.com/office/drawing/2014/main" id="{70D67EC8-9C31-A441-A441-8B35B4E4D30E}"/>
              </a:ext>
            </a:extLst>
          </p:cNvPr>
          <p:cNvPicPr>
            <a:picLocks noChangeAspect="1"/>
          </p:cNvPicPr>
          <p:nvPr/>
        </p:nvPicPr>
        <p:blipFill>
          <a:blip r:embed="rId65" cstate="screen">
            <a:extLst>
              <a:ext uri="{28A0092B-C50C-407E-A947-70E740481C1C}">
                <a14:useLocalDpi xmlns:a14="http://schemas.microsoft.com/office/drawing/2010/main"/>
              </a:ext>
              <a:ext uri="{96DAC541-7B7A-43D3-8B79-37D633B846F1}">
                <asvg:svgBlip xmlns:asvg="http://schemas.microsoft.com/office/drawing/2016/SVG/main" r:embed="rId66"/>
              </a:ext>
            </a:extLst>
          </a:blip>
          <a:stretch>
            <a:fillRect/>
          </a:stretch>
        </p:blipFill>
        <p:spPr>
          <a:xfrm>
            <a:off x="4766427" y="1494826"/>
            <a:ext cx="872236" cy="182377"/>
          </a:xfrm>
          <a:prstGeom prst="rect">
            <a:avLst/>
          </a:prstGeom>
        </p:spPr>
      </p:pic>
      <p:pic>
        <p:nvPicPr>
          <p:cNvPr id="37" name="Graphic 36">
            <a:extLst>
              <a:ext uri="{FF2B5EF4-FFF2-40B4-BE49-F238E27FC236}">
                <a16:creationId xmlns:a16="http://schemas.microsoft.com/office/drawing/2014/main" id="{CAAD87BE-12DA-C443-B188-D78CBD57CA1B}"/>
              </a:ext>
            </a:extLst>
          </p:cNvPr>
          <p:cNvPicPr>
            <a:picLocks noChangeAspect="1"/>
          </p:cNvPicPr>
          <p:nvPr/>
        </p:nvPicPr>
        <p:blipFill>
          <a:blip r:embed="rId67" cstate="screen">
            <a:extLst>
              <a:ext uri="{28A0092B-C50C-407E-A947-70E740481C1C}">
                <a14:useLocalDpi xmlns:a14="http://schemas.microsoft.com/office/drawing/2010/main"/>
              </a:ext>
              <a:ext uri="{96DAC541-7B7A-43D3-8B79-37D633B846F1}">
                <asvg:svgBlip xmlns:asvg="http://schemas.microsoft.com/office/drawing/2016/SVG/main" r:embed="rId68"/>
              </a:ext>
            </a:extLst>
          </a:blip>
          <a:stretch>
            <a:fillRect/>
          </a:stretch>
        </p:blipFill>
        <p:spPr>
          <a:xfrm>
            <a:off x="5139012" y="2461672"/>
            <a:ext cx="330376" cy="188214"/>
          </a:xfrm>
          <a:prstGeom prst="rect">
            <a:avLst/>
          </a:prstGeom>
        </p:spPr>
      </p:pic>
      <p:pic>
        <p:nvPicPr>
          <p:cNvPr id="39" name="Graphic 38">
            <a:extLst>
              <a:ext uri="{FF2B5EF4-FFF2-40B4-BE49-F238E27FC236}">
                <a16:creationId xmlns:a16="http://schemas.microsoft.com/office/drawing/2014/main" id="{E748D405-8416-B044-A97D-B0CE10DB9545}"/>
              </a:ext>
            </a:extLst>
          </p:cNvPr>
          <p:cNvPicPr>
            <a:picLocks noChangeAspect="1"/>
          </p:cNvPicPr>
          <p:nvPr/>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4766128" y="3168100"/>
            <a:ext cx="758952" cy="267728"/>
          </a:xfrm>
          <a:prstGeom prst="rect">
            <a:avLst/>
          </a:prstGeom>
        </p:spPr>
      </p:pic>
      <p:pic>
        <p:nvPicPr>
          <p:cNvPr id="41" name="Graphic 40">
            <a:extLst>
              <a:ext uri="{FF2B5EF4-FFF2-40B4-BE49-F238E27FC236}">
                <a16:creationId xmlns:a16="http://schemas.microsoft.com/office/drawing/2014/main" id="{4CEF9FF6-C74F-D148-8A49-C0EEED1686C5}"/>
              </a:ext>
            </a:extLst>
          </p:cNvPr>
          <p:cNvPicPr>
            <a:picLocks noChangeAspect="1"/>
          </p:cNvPicPr>
          <p:nvPr/>
        </p:nvPicPr>
        <p:blipFill>
          <a:blip r:embed="rId71" cstate="screen">
            <a:extLst>
              <a:ext uri="{28A0092B-C50C-407E-A947-70E740481C1C}">
                <a14:useLocalDpi xmlns:a14="http://schemas.microsoft.com/office/drawing/2010/main"/>
              </a:ext>
              <a:ext uri="{96DAC541-7B7A-43D3-8B79-37D633B846F1}">
                <asvg:svgBlip xmlns:asvg="http://schemas.microsoft.com/office/drawing/2016/SVG/main" r:embed="rId72"/>
              </a:ext>
            </a:extLst>
          </a:blip>
          <a:stretch>
            <a:fillRect/>
          </a:stretch>
        </p:blipFill>
        <p:spPr>
          <a:xfrm>
            <a:off x="4755336" y="3578686"/>
            <a:ext cx="319584" cy="261794"/>
          </a:xfrm>
          <a:prstGeom prst="rect">
            <a:avLst/>
          </a:prstGeom>
        </p:spPr>
      </p:pic>
      <p:pic>
        <p:nvPicPr>
          <p:cNvPr id="43" name="Graphic 42">
            <a:extLst>
              <a:ext uri="{FF2B5EF4-FFF2-40B4-BE49-F238E27FC236}">
                <a16:creationId xmlns:a16="http://schemas.microsoft.com/office/drawing/2014/main" id="{0F5DB736-3F7A-A54C-841A-F6A4EDDEB35E}"/>
              </a:ext>
            </a:extLst>
          </p:cNvPr>
          <p:cNvPicPr>
            <a:picLocks noChangeAspect="1"/>
          </p:cNvPicPr>
          <p:nvPr/>
        </p:nvPicPr>
        <p:blipFill>
          <a:blip r:embed="rId73" cstate="screen">
            <a:extLst>
              <a:ext uri="{28A0092B-C50C-407E-A947-70E740481C1C}">
                <a14:useLocalDpi xmlns:a14="http://schemas.microsoft.com/office/drawing/2010/main"/>
              </a:ext>
              <a:ext uri="{96DAC541-7B7A-43D3-8B79-37D633B846F1}">
                <asvg:svgBlip xmlns:asvg="http://schemas.microsoft.com/office/drawing/2016/SVG/main" r:embed="rId74"/>
              </a:ext>
            </a:extLst>
          </a:blip>
          <a:stretch>
            <a:fillRect/>
          </a:stretch>
        </p:blipFill>
        <p:spPr>
          <a:xfrm>
            <a:off x="5276088" y="3593176"/>
            <a:ext cx="631952" cy="193895"/>
          </a:xfrm>
          <a:prstGeom prst="rect">
            <a:avLst/>
          </a:prstGeom>
        </p:spPr>
      </p:pic>
      <p:pic>
        <p:nvPicPr>
          <p:cNvPr id="53" name="Graphic 52">
            <a:extLst>
              <a:ext uri="{FF2B5EF4-FFF2-40B4-BE49-F238E27FC236}">
                <a16:creationId xmlns:a16="http://schemas.microsoft.com/office/drawing/2014/main" id="{F868EE74-2881-EE48-9975-D1B947176415}"/>
              </a:ext>
            </a:extLst>
          </p:cNvPr>
          <p:cNvPicPr>
            <a:picLocks noChangeAspect="1"/>
          </p:cNvPicPr>
          <p:nvPr/>
        </p:nvPicPr>
        <p:blipFill>
          <a:blip r:embed="rId75" cstate="screen">
            <a:alphaModFix/>
            <a:extLst>
              <a:ext uri="{28A0092B-C50C-407E-A947-70E740481C1C}">
                <a14:useLocalDpi xmlns:a14="http://schemas.microsoft.com/office/drawing/2010/main"/>
              </a:ext>
              <a:ext uri="{96DAC541-7B7A-43D3-8B79-37D633B846F1}">
                <asvg:svgBlip xmlns:asvg="http://schemas.microsoft.com/office/drawing/2016/SVG/main" r:embed="rId76"/>
              </a:ext>
            </a:extLst>
          </a:blip>
          <a:stretch>
            <a:fillRect/>
          </a:stretch>
        </p:blipFill>
        <p:spPr>
          <a:xfrm>
            <a:off x="3406872" y="3746442"/>
            <a:ext cx="635000" cy="127000"/>
          </a:xfrm>
          <a:prstGeom prst="rect">
            <a:avLst/>
          </a:prstGeom>
        </p:spPr>
      </p:pic>
      <p:pic>
        <p:nvPicPr>
          <p:cNvPr id="55" name="Graphic 54">
            <a:extLst>
              <a:ext uri="{FF2B5EF4-FFF2-40B4-BE49-F238E27FC236}">
                <a16:creationId xmlns:a16="http://schemas.microsoft.com/office/drawing/2014/main" id="{47AC9024-55DB-6341-84B8-B11BE16FC22F}"/>
              </a:ext>
            </a:extLst>
          </p:cNvPr>
          <p:cNvPicPr>
            <a:picLocks noChangeAspect="1"/>
          </p:cNvPicPr>
          <p:nvPr/>
        </p:nvPicPr>
        <p:blipFill>
          <a:blip r:embed="rId77" cstate="screen">
            <a:extLst>
              <a:ext uri="{28A0092B-C50C-407E-A947-70E740481C1C}">
                <a14:useLocalDpi xmlns:a14="http://schemas.microsoft.com/office/drawing/2010/main"/>
              </a:ext>
              <a:ext uri="{96DAC541-7B7A-43D3-8B79-37D633B846F1}">
                <asvg:svgBlip xmlns:asvg="http://schemas.microsoft.com/office/drawing/2016/SVG/main" r:embed="rId78"/>
              </a:ext>
            </a:extLst>
          </a:blip>
          <a:stretch>
            <a:fillRect/>
          </a:stretch>
        </p:blipFill>
        <p:spPr>
          <a:xfrm>
            <a:off x="3330739" y="3366404"/>
            <a:ext cx="593868" cy="363354"/>
          </a:xfrm>
          <a:prstGeom prst="rect">
            <a:avLst/>
          </a:prstGeom>
        </p:spPr>
      </p:pic>
      <p:pic>
        <p:nvPicPr>
          <p:cNvPr id="5" name="Picture 4">
            <a:extLst>
              <a:ext uri="{FF2B5EF4-FFF2-40B4-BE49-F238E27FC236}">
                <a16:creationId xmlns:a16="http://schemas.microsoft.com/office/drawing/2014/main" id="{D0402FBD-6256-6B44-9A37-B9E81B0F9FB6}"/>
              </a:ext>
            </a:extLst>
          </p:cNvPr>
          <p:cNvPicPr>
            <a:picLocks noChangeAspect="1"/>
          </p:cNvPicPr>
          <p:nvPr/>
        </p:nvPicPr>
        <p:blipFill>
          <a:blip r:embed="rId79" cstate="screen">
            <a:alphaModFix/>
            <a:extLst>
              <a:ext uri="{28A0092B-C50C-407E-A947-70E740481C1C}">
                <a14:useLocalDpi xmlns:a14="http://schemas.microsoft.com/office/drawing/2010/main"/>
              </a:ext>
            </a:extLst>
          </a:blip>
          <a:stretch>
            <a:fillRect/>
          </a:stretch>
        </p:blipFill>
        <p:spPr>
          <a:xfrm>
            <a:off x="4889709" y="3987102"/>
            <a:ext cx="533317" cy="252866"/>
          </a:xfrm>
          <a:prstGeom prst="rect">
            <a:avLst/>
          </a:prstGeom>
        </p:spPr>
      </p:pic>
      <p:pic>
        <p:nvPicPr>
          <p:cNvPr id="15" name="Graphic 14">
            <a:extLst>
              <a:ext uri="{FF2B5EF4-FFF2-40B4-BE49-F238E27FC236}">
                <a16:creationId xmlns:a16="http://schemas.microsoft.com/office/drawing/2014/main" id="{7D3C1DB5-1026-9E42-8039-F79D7A5F2519}"/>
              </a:ext>
            </a:extLst>
          </p:cNvPr>
          <p:cNvPicPr>
            <a:picLocks noChangeAspect="1"/>
          </p:cNvPicPr>
          <p:nvPr/>
        </p:nvPicPr>
        <p:blipFill>
          <a:blip r:embed="rId80" cstate="screen">
            <a:extLst>
              <a:ext uri="{28A0092B-C50C-407E-A947-70E740481C1C}">
                <a14:useLocalDpi xmlns:a14="http://schemas.microsoft.com/office/drawing/2010/main"/>
              </a:ext>
              <a:ext uri="{96DAC541-7B7A-43D3-8B79-37D633B846F1}">
                <asvg:svgBlip xmlns:asvg="http://schemas.microsoft.com/office/drawing/2016/SVG/main" r:embed="rId81"/>
              </a:ext>
            </a:extLst>
          </a:blip>
          <a:stretch>
            <a:fillRect/>
          </a:stretch>
        </p:blipFill>
        <p:spPr>
          <a:xfrm>
            <a:off x="4988458" y="4395206"/>
            <a:ext cx="849517" cy="202266"/>
          </a:xfrm>
          <a:prstGeom prst="rect">
            <a:avLst/>
          </a:prstGeom>
        </p:spPr>
      </p:pic>
      <p:pic>
        <p:nvPicPr>
          <p:cNvPr id="27" name="Picture 26">
            <a:extLst>
              <a:ext uri="{FF2B5EF4-FFF2-40B4-BE49-F238E27FC236}">
                <a16:creationId xmlns:a16="http://schemas.microsoft.com/office/drawing/2014/main" id="{403E6D91-0C97-9343-94F2-C38735754D82}"/>
              </a:ext>
            </a:extLst>
          </p:cNvPr>
          <p:cNvPicPr>
            <a:picLocks noChangeAspect="1"/>
          </p:cNvPicPr>
          <p:nvPr/>
        </p:nvPicPr>
        <p:blipFill>
          <a:blip r:embed="rId82" cstate="screen">
            <a:alphaModFix/>
            <a:extLst>
              <a:ext uri="{28A0092B-C50C-407E-A947-70E740481C1C}">
                <a14:useLocalDpi xmlns:a14="http://schemas.microsoft.com/office/drawing/2010/main"/>
              </a:ext>
            </a:extLst>
          </a:blip>
          <a:stretch>
            <a:fillRect/>
          </a:stretch>
        </p:blipFill>
        <p:spPr>
          <a:xfrm>
            <a:off x="3860421" y="4363601"/>
            <a:ext cx="680388" cy="181071"/>
          </a:xfrm>
          <a:prstGeom prst="rect">
            <a:avLst/>
          </a:prstGeom>
        </p:spPr>
      </p:pic>
      <p:pic>
        <p:nvPicPr>
          <p:cNvPr id="49" name="Graphic 48">
            <a:extLst>
              <a:ext uri="{FF2B5EF4-FFF2-40B4-BE49-F238E27FC236}">
                <a16:creationId xmlns:a16="http://schemas.microsoft.com/office/drawing/2014/main" id="{DDBCFC5E-06E9-4245-BD4F-19F1B0168DE5}"/>
              </a:ext>
            </a:extLst>
          </p:cNvPr>
          <p:cNvPicPr>
            <a:picLocks noChangeAspect="1"/>
          </p:cNvPicPr>
          <p:nvPr/>
        </p:nvPicPr>
        <p:blipFill>
          <a:blip r:embed="rId83" cstate="screen">
            <a:extLst>
              <a:ext uri="{28A0092B-C50C-407E-A947-70E740481C1C}">
                <a14:useLocalDpi xmlns:a14="http://schemas.microsoft.com/office/drawing/2010/main"/>
              </a:ext>
              <a:ext uri="{96DAC541-7B7A-43D3-8B79-37D633B846F1}">
                <asvg:svgBlip xmlns:asvg="http://schemas.microsoft.com/office/drawing/2016/SVG/main" r:embed="rId84"/>
              </a:ext>
            </a:extLst>
          </a:blip>
          <a:stretch>
            <a:fillRect/>
          </a:stretch>
        </p:blipFill>
        <p:spPr>
          <a:xfrm>
            <a:off x="3845721" y="3939162"/>
            <a:ext cx="895646" cy="348747"/>
          </a:xfrm>
          <a:prstGeom prst="rect">
            <a:avLst/>
          </a:prstGeom>
        </p:spPr>
      </p:pic>
      <p:pic>
        <p:nvPicPr>
          <p:cNvPr id="54" name="Picture 53">
            <a:extLst>
              <a:ext uri="{FF2B5EF4-FFF2-40B4-BE49-F238E27FC236}">
                <a16:creationId xmlns:a16="http://schemas.microsoft.com/office/drawing/2014/main" id="{C7061D4E-FAE3-0F48-93A9-95B9E921C342}"/>
              </a:ext>
            </a:extLst>
          </p:cNvPr>
          <p:cNvPicPr>
            <a:picLocks noChangeAspect="1"/>
          </p:cNvPicPr>
          <p:nvPr/>
        </p:nvPicPr>
        <p:blipFill>
          <a:blip r:embed="rId85" cstate="screen">
            <a:alphaModFix/>
            <a:extLst>
              <a:ext uri="{28A0092B-C50C-407E-A947-70E740481C1C}">
                <a14:useLocalDpi xmlns:a14="http://schemas.microsoft.com/office/drawing/2010/main"/>
              </a:ext>
            </a:extLst>
          </a:blip>
          <a:stretch>
            <a:fillRect/>
          </a:stretch>
        </p:blipFill>
        <p:spPr>
          <a:xfrm>
            <a:off x="5682835" y="3952931"/>
            <a:ext cx="269733" cy="321209"/>
          </a:xfrm>
          <a:prstGeom prst="rect">
            <a:avLst/>
          </a:prstGeom>
        </p:spPr>
      </p:pic>
      <p:pic>
        <p:nvPicPr>
          <p:cNvPr id="62" name="Graphic 61">
            <a:extLst>
              <a:ext uri="{FF2B5EF4-FFF2-40B4-BE49-F238E27FC236}">
                <a16:creationId xmlns:a16="http://schemas.microsoft.com/office/drawing/2014/main" id="{24F33E0C-E581-7B42-948E-61101D04661F}"/>
              </a:ext>
            </a:extLst>
          </p:cNvPr>
          <p:cNvPicPr>
            <a:picLocks noChangeAspect="1"/>
          </p:cNvPicPr>
          <p:nvPr/>
        </p:nvPicPr>
        <p:blipFill>
          <a:blip r:embed="rId86" cstate="screen">
            <a:extLst>
              <a:ext uri="{28A0092B-C50C-407E-A947-70E740481C1C}">
                <a14:useLocalDpi xmlns:a14="http://schemas.microsoft.com/office/drawing/2010/main"/>
              </a:ext>
              <a:ext uri="{96DAC541-7B7A-43D3-8B79-37D633B846F1}">
                <asvg:svgBlip xmlns:asvg="http://schemas.microsoft.com/office/drawing/2016/SVG/main" r:embed="rId87"/>
              </a:ext>
            </a:extLst>
          </a:blip>
          <a:stretch>
            <a:fillRect/>
          </a:stretch>
        </p:blipFill>
        <p:spPr>
          <a:xfrm>
            <a:off x="3235555" y="4272639"/>
            <a:ext cx="422897" cy="193725"/>
          </a:xfrm>
          <a:prstGeom prst="rect">
            <a:avLst/>
          </a:prstGeom>
        </p:spPr>
      </p:pic>
      <p:pic>
        <p:nvPicPr>
          <p:cNvPr id="65" name="Graphic 64">
            <a:extLst>
              <a:ext uri="{FF2B5EF4-FFF2-40B4-BE49-F238E27FC236}">
                <a16:creationId xmlns:a16="http://schemas.microsoft.com/office/drawing/2014/main" id="{0E50261A-67B8-0345-ADC6-4D859962DBAB}"/>
              </a:ext>
            </a:extLst>
          </p:cNvPr>
          <p:cNvPicPr>
            <a:picLocks noChangeAspect="1"/>
          </p:cNvPicPr>
          <p:nvPr/>
        </p:nvPicPr>
        <p:blipFill>
          <a:blip r:embed="rId88" cstate="screen">
            <a:alphaModFix/>
            <a:extLst>
              <a:ext uri="{28A0092B-C50C-407E-A947-70E740481C1C}">
                <a14:useLocalDpi xmlns:a14="http://schemas.microsoft.com/office/drawing/2010/main"/>
              </a:ext>
              <a:ext uri="{96DAC541-7B7A-43D3-8B79-37D633B846F1}">
                <asvg:svgBlip xmlns:asvg="http://schemas.microsoft.com/office/drawing/2016/SVG/main" r:embed="rId89"/>
              </a:ext>
            </a:extLst>
          </a:blip>
          <a:stretch>
            <a:fillRect/>
          </a:stretch>
        </p:blipFill>
        <p:spPr>
          <a:xfrm>
            <a:off x="3197488" y="4638510"/>
            <a:ext cx="280307" cy="280307"/>
          </a:xfrm>
          <a:prstGeom prst="rect">
            <a:avLst/>
          </a:prstGeom>
        </p:spPr>
      </p:pic>
      <p:pic>
        <p:nvPicPr>
          <p:cNvPr id="23" name="Graphic 22">
            <a:extLst>
              <a:ext uri="{FF2B5EF4-FFF2-40B4-BE49-F238E27FC236}">
                <a16:creationId xmlns:a16="http://schemas.microsoft.com/office/drawing/2014/main" id="{99197F76-764B-8E4C-B83E-E7A7CAB0E5C3}"/>
              </a:ext>
            </a:extLst>
          </p:cNvPr>
          <p:cNvPicPr>
            <a:picLocks noChangeAspect="1"/>
          </p:cNvPicPr>
          <p:nvPr/>
        </p:nvPicPr>
        <p:blipFill>
          <a:blip r:embed="rId90" cstate="screen">
            <a:extLst>
              <a:ext uri="{28A0092B-C50C-407E-A947-70E740481C1C}">
                <a14:useLocalDpi xmlns:a14="http://schemas.microsoft.com/office/drawing/2010/main"/>
              </a:ext>
              <a:ext uri="{96DAC541-7B7A-43D3-8B79-37D633B846F1}">
                <asvg:svgBlip xmlns:asvg="http://schemas.microsoft.com/office/drawing/2016/SVG/main" r:embed="rId91"/>
              </a:ext>
            </a:extLst>
          </a:blip>
          <a:stretch>
            <a:fillRect/>
          </a:stretch>
        </p:blipFill>
        <p:spPr>
          <a:xfrm>
            <a:off x="181065" y="1585155"/>
            <a:ext cx="1463814" cy="576654"/>
          </a:xfrm>
          <a:prstGeom prst="rect">
            <a:avLst/>
          </a:prstGeom>
        </p:spPr>
      </p:pic>
      <p:pic>
        <p:nvPicPr>
          <p:cNvPr id="25" name="Graphic 24">
            <a:extLst>
              <a:ext uri="{FF2B5EF4-FFF2-40B4-BE49-F238E27FC236}">
                <a16:creationId xmlns:a16="http://schemas.microsoft.com/office/drawing/2014/main" id="{A5D510B2-C56B-4E44-8555-4858C2B5E423}"/>
              </a:ext>
            </a:extLst>
          </p:cNvPr>
          <p:cNvPicPr>
            <a:picLocks noChangeAspect="1"/>
          </p:cNvPicPr>
          <p:nvPr/>
        </p:nvPicPr>
        <p:blipFill>
          <a:blip r:embed="rId92" cstate="screen">
            <a:extLst>
              <a:ext uri="{28A0092B-C50C-407E-A947-70E740481C1C}">
                <a14:useLocalDpi xmlns:a14="http://schemas.microsoft.com/office/drawing/2010/main"/>
              </a:ext>
              <a:ext uri="{96DAC541-7B7A-43D3-8B79-37D633B846F1}">
                <asvg:svgBlip xmlns:asvg="http://schemas.microsoft.com/office/drawing/2016/SVG/main" r:embed="rId93"/>
              </a:ext>
            </a:extLst>
          </a:blip>
          <a:stretch>
            <a:fillRect/>
          </a:stretch>
        </p:blipFill>
        <p:spPr>
          <a:xfrm>
            <a:off x="1719008" y="1646910"/>
            <a:ext cx="984940" cy="392393"/>
          </a:xfrm>
          <a:prstGeom prst="rect">
            <a:avLst/>
          </a:prstGeom>
        </p:spPr>
      </p:pic>
      <p:pic>
        <p:nvPicPr>
          <p:cNvPr id="30" name="Graphic 29">
            <a:extLst>
              <a:ext uri="{FF2B5EF4-FFF2-40B4-BE49-F238E27FC236}">
                <a16:creationId xmlns:a16="http://schemas.microsoft.com/office/drawing/2014/main" id="{4A6BBF6F-C75C-FC4F-9939-2A71265E1DEB}"/>
              </a:ext>
            </a:extLst>
          </p:cNvPr>
          <p:cNvPicPr>
            <a:picLocks noChangeAspect="1"/>
          </p:cNvPicPr>
          <p:nvPr/>
        </p:nvPicPr>
        <p:blipFill>
          <a:blip r:embed="rId94" cstate="screen">
            <a:extLst>
              <a:ext uri="{28A0092B-C50C-407E-A947-70E740481C1C}">
                <a14:useLocalDpi xmlns:a14="http://schemas.microsoft.com/office/drawing/2010/main"/>
              </a:ext>
              <a:ext uri="{96DAC541-7B7A-43D3-8B79-37D633B846F1}">
                <asvg:svgBlip xmlns:asvg="http://schemas.microsoft.com/office/drawing/2016/SVG/main" r:embed="rId95"/>
              </a:ext>
            </a:extLst>
          </a:blip>
          <a:stretch>
            <a:fillRect/>
          </a:stretch>
        </p:blipFill>
        <p:spPr>
          <a:xfrm>
            <a:off x="368143" y="2137421"/>
            <a:ext cx="1089658" cy="290071"/>
          </a:xfrm>
          <a:prstGeom prst="rect">
            <a:avLst/>
          </a:prstGeom>
        </p:spPr>
      </p:pic>
      <p:pic>
        <p:nvPicPr>
          <p:cNvPr id="34" name="Graphic 33">
            <a:extLst>
              <a:ext uri="{FF2B5EF4-FFF2-40B4-BE49-F238E27FC236}">
                <a16:creationId xmlns:a16="http://schemas.microsoft.com/office/drawing/2014/main" id="{3B866DD9-3FFA-5241-918F-5F27F367006C}"/>
              </a:ext>
            </a:extLst>
          </p:cNvPr>
          <p:cNvPicPr>
            <a:picLocks noChangeAspect="1"/>
          </p:cNvPicPr>
          <p:nvPr/>
        </p:nvPicPr>
        <p:blipFill>
          <a:blip r:embed="rId96" cstate="screen">
            <a:extLst>
              <a:ext uri="{28A0092B-C50C-407E-A947-70E740481C1C}">
                <a14:useLocalDpi xmlns:a14="http://schemas.microsoft.com/office/drawing/2010/main"/>
              </a:ext>
              <a:ext uri="{96DAC541-7B7A-43D3-8B79-37D633B846F1}">
                <asvg:svgBlip xmlns:asvg="http://schemas.microsoft.com/office/drawing/2016/SVG/main" r:embed="rId97"/>
              </a:ext>
            </a:extLst>
          </a:blip>
          <a:stretch>
            <a:fillRect/>
          </a:stretch>
        </p:blipFill>
        <p:spPr>
          <a:xfrm>
            <a:off x="1741290" y="2085590"/>
            <a:ext cx="940377" cy="470189"/>
          </a:xfrm>
          <a:prstGeom prst="rect">
            <a:avLst/>
          </a:prstGeom>
        </p:spPr>
      </p:pic>
      <p:pic>
        <p:nvPicPr>
          <p:cNvPr id="42" name="Graphic 41">
            <a:extLst>
              <a:ext uri="{FF2B5EF4-FFF2-40B4-BE49-F238E27FC236}">
                <a16:creationId xmlns:a16="http://schemas.microsoft.com/office/drawing/2014/main" id="{E9FCEA24-D2DB-A042-B9DE-B3BBE391EC46}"/>
              </a:ext>
            </a:extLst>
          </p:cNvPr>
          <p:cNvPicPr>
            <a:picLocks noChangeAspect="1"/>
          </p:cNvPicPr>
          <p:nvPr/>
        </p:nvPicPr>
        <p:blipFill>
          <a:blip r:embed="rId98" cstate="screen">
            <a:extLst>
              <a:ext uri="{28A0092B-C50C-407E-A947-70E740481C1C}">
                <a14:useLocalDpi xmlns:a14="http://schemas.microsoft.com/office/drawing/2010/main"/>
              </a:ext>
              <a:ext uri="{96DAC541-7B7A-43D3-8B79-37D633B846F1}">
                <asvg:svgBlip xmlns:asvg="http://schemas.microsoft.com/office/drawing/2016/SVG/main" r:embed="rId99"/>
              </a:ext>
            </a:extLst>
          </a:blip>
          <a:stretch>
            <a:fillRect/>
          </a:stretch>
        </p:blipFill>
        <p:spPr>
          <a:xfrm>
            <a:off x="495687" y="3335409"/>
            <a:ext cx="834571" cy="727336"/>
          </a:xfrm>
          <a:prstGeom prst="rect">
            <a:avLst/>
          </a:prstGeom>
        </p:spPr>
      </p:pic>
      <p:pic>
        <p:nvPicPr>
          <p:cNvPr id="50" name="Graphic 49">
            <a:extLst>
              <a:ext uri="{FF2B5EF4-FFF2-40B4-BE49-F238E27FC236}">
                <a16:creationId xmlns:a16="http://schemas.microsoft.com/office/drawing/2014/main" id="{24BB4576-24DE-E740-BCE4-AD3C003C298D}"/>
              </a:ext>
            </a:extLst>
          </p:cNvPr>
          <p:cNvPicPr>
            <a:picLocks noChangeAspect="1"/>
          </p:cNvPicPr>
          <p:nvPr/>
        </p:nvPicPr>
        <p:blipFill>
          <a:blip r:embed="rId100" cstate="screen">
            <a:extLst>
              <a:ext uri="{28A0092B-C50C-407E-A947-70E740481C1C}">
                <a14:useLocalDpi xmlns:a14="http://schemas.microsoft.com/office/drawing/2010/main"/>
              </a:ext>
              <a:ext uri="{96DAC541-7B7A-43D3-8B79-37D633B846F1}">
                <asvg:svgBlip xmlns:asvg="http://schemas.microsoft.com/office/drawing/2016/SVG/main" r:embed="rId101"/>
              </a:ext>
            </a:extLst>
          </a:blip>
          <a:stretch>
            <a:fillRect/>
          </a:stretch>
        </p:blipFill>
        <p:spPr>
          <a:xfrm>
            <a:off x="1673203" y="2585750"/>
            <a:ext cx="1076549" cy="286614"/>
          </a:xfrm>
          <a:prstGeom prst="rect">
            <a:avLst/>
          </a:prstGeom>
        </p:spPr>
      </p:pic>
      <p:pic>
        <p:nvPicPr>
          <p:cNvPr id="60" name="Graphic 59">
            <a:extLst>
              <a:ext uri="{FF2B5EF4-FFF2-40B4-BE49-F238E27FC236}">
                <a16:creationId xmlns:a16="http://schemas.microsoft.com/office/drawing/2014/main" id="{76A2D65A-3EC4-C240-B6A3-FC085366BFA3}"/>
              </a:ext>
            </a:extLst>
          </p:cNvPr>
          <p:cNvPicPr>
            <a:picLocks noChangeAspect="1"/>
          </p:cNvPicPr>
          <p:nvPr/>
        </p:nvPicPr>
        <p:blipFill>
          <a:blip r:embed="rId102" cstate="screen">
            <a:extLst>
              <a:ext uri="{28A0092B-C50C-407E-A947-70E740481C1C}">
                <a14:useLocalDpi xmlns:a14="http://schemas.microsoft.com/office/drawing/2010/main"/>
              </a:ext>
              <a:ext uri="{96DAC541-7B7A-43D3-8B79-37D633B846F1}">
                <asvg:svgBlip xmlns:asvg="http://schemas.microsoft.com/office/drawing/2016/SVG/main" r:embed="rId103"/>
              </a:ext>
            </a:extLst>
          </a:blip>
          <a:stretch>
            <a:fillRect/>
          </a:stretch>
        </p:blipFill>
        <p:spPr>
          <a:xfrm>
            <a:off x="421972" y="3047844"/>
            <a:ext cx="982001" cy="250470"/>
          </a:xfrm>
          <a:prstGeom prst="rect">
            <a:avLst/>
          </a:prstGeom>
        </p:spPr>
      </p:pic>
      <p:sp>
        <p:nvSpPr>
          <p:cNvPr id="72" name="Down Arrow Callout 71">
            <a:extLst>
              <a:ext uri="{FF2B5EF4-FFF2-40B4-BE49-F238E27FC236}">
                <a16:creationId xmlns:a16="http://schemas.microsoft.com/office/drawing/2014/main" id="{0EB4EC02-C777-3D42-B97C-0F9ABEC5E36B}"/>
              </a:ext>
            </a:extLst>
          </p:cNvPr>
          <p:cNvSpPr/>
          <p:nvPr/>
        </p:nvSpPr>
        <p:spPr>
          <a:xfrm>
            <a:off x="3268942" y="666827"/>
            <a:ext cx="2615504" cy="783420"/>
          </a:xfrm>
          <a:prstGeom prst="downArrowCallout">
            <a:avLst>
              <a:gd name="adj1" fmla="val 27814"/>
              <a:gd name="adj2" fmla="val 13907"/>
              <a:gd name="adj3" fmla="val 15283"/>
              <a:gd name="adj4" fmla="val 8471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AEA80E24-5A25-F34E-AFD5-D8BD2644B3D0}"/>
              </a:ext>
            </a:extLst>
          </p:cNvPr>
          <p:cNvSpPr/>
          <p:nvPr/>
        </p:nvSpPr>
        <p:spPr>
          <a:xfrm>
            <a:off x="3367501" y="682542"/>
            <a:ext cx="2426578" cy="6829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Ins="0" rtlCol="0" anchor="ctr" anchorCtr="0"/>
          <a:lstStyle/>
          <a:p>
            <a:pPr marL="0" marR="0" lvl="0" indent="0" algn="ctr" defTabSz="531395" rtl="0" eaLnBrk="1" fontAlgn="auto" latinLnBrk="0" hangingPunct="1">
              <a:lnSpc>
                <a:spcPct val="90000"/>
              </a:lnSpc>
              <a:spcBef>
                <a:spcPts val="0"/>
              </a:spcBef>
              <a:spcAft>
                <a:spcPts val="0"/>
              </a:spcAft>
              <a:buClrTx/>
              <a:buSzTx/>
              <a:buFontTx/>
              <a:buNone/>
              <a:tabLst/>
              <a:defRPr/>
            </a:pPr>
            <a:r>
              <a:rPr lang="en-US" kern="0" dirty="0">
                <a:solidFill>
                  <a:schemeClr val="tx1"/>
                </a:solidFill>
                <a:effectLst>
                  <a:outerShdw sx="1000" sy="1000" algn="ctr" rotWithShape="0">
                    <a:prstClr val="black"/>
                  </a:outerShdw>
                </a:effectLst>
                <a:latin typeface="Roboto Light" panose="02000000000000000000" pitchFamily="2" charset="0"/>
                <a:ea typeface="Roboto Light" panose="02000000000000000000" pitchFamily="2" charset="0"/>
                <a:cs typeface="Roboto Light" panose="02000000000000000000" pitchFamily="2" charset="0"/>
              </a:rPr>
              <a:t>Fixed &amp; mobile </a:t>
            </a:r>
            <a:br>
              <a:rPr lang="en-US" kern="0" dirty="0">
                <a:solidFill>
                  <a:schemeClr val="tx1"/>
                </a:solidFill>
                <a:effectLst>
                  <a:outerShdw sx="1000" sy="1000" algn="ctr" rotWithShape="0">
                    <a:prstClr val="black"/>
                  </a:outerShdw>
                </a:effectLst>
                <a:latin typeface="Roboto Light" panose="02000000000000000000" pitchFamily="2" charset="0"/>
                <a:ea typeface="Roboto Light" panose="02000000000000000000" pitchFamily="2" charset="0"/>
                <a:cs typeface="Roboto Light" panose="02000000000000000000" pitchFamily="2" charset="0"/>
              </a:rPr>
            </a:br>
            <a:r>
              <a:rPr lang="en-US" kern="0" dirty="0">
                <a:solidFill>
                  <a:schemeClr val="tx1"/>
                </a:solidFill>
                <a:effectLst>
                  <a:outerShdw sx="1000" sy="1000" algn="ctr" rotWithShape="0">
                    <a:prstClr val="black"/>
                  </a:outerShdw>
                </a:effectLst>
                <a:latin typeface="Roboto Light" panose="02000000000000000000" pitchFamily="2" charset="0"/>
                <a:ea typeface="Roboto Light" panose="02000000000000000000" pitchFamily="2" charset="0"/>
                <a:cs typeface="Roboto Light" panose="02000000000000000000" pitchFamily="2" charset="0"/>
              </a:rPr>
              <a:t>network operators</a:t>
            </a:r>
          </a:p>
        </p:txBody>
      </p:sp>
      <p:sp>
        <p:nvSpPr>
          <p:cNvPr id="93" name="Down Arrow Callout 92">
            <a:extLst>
              <a:ext uri="{FF2B5EF4-FFF2-40B4-BE49-F238E27FC236}">
                <a16:creationId xmlns:a16="http://schemas.microsoft.com/office/drawing/2014/main" id="{A62DBD38-94F9-2B4E-A13B-6BF63E94A44A}"/>
              </a:ext>
            </a:extLst>
          </p:cNvPr>
          <p:cNvSpPr/>
          <p:nvPr/>
        </p:nvSpPr>
        <p:spPr>
          <a:xfrm>
            <a:off x="231359" y="665208"/>
            <a:ext cx="2615504" cy="783420"/>
          </a:xfrm>
          <a:prstGeom prst="downArrowCallout">
            <a:avLst>
              <a:gd name="adj1" fmla="val 27814"/>
              <a:gd name="adj2" fmla="val 13907"/>
              <a:gd name="adj3" fmla="val 15283"/>
              <a:gd name="adj4" fmla="val 8471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ABB3FD90-F92B-6449-87D2-3674822CAB85}"/>
              </a:ext>
            </a:extLst>
          </p:cNvPr>
          <p:cNvSpPr/>
          <p:nvPr/>
        </p:nvSpPr>
        <p:spPr>
          <a:xfrm>
            <a:off x="329918" y="680923"/>
            <a:ext cx="2426578" cy="6829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Ins="0" rtlCol="0" anchor="ctr" anchorCtr="0"/>
          <a:lstStyle/>
          <a:p>
            <a:pPr marL="0" marR="0" lvl="0" indent="0" algn="ctr" defTabSz="531395" rtl="0" eaLnBrk="1" fontAlgn="auto" latinLnBrk="0" hangingPunct="1">
              <a:lnSpc>
                <a:spcPct val="90000"/>
              </a:lnSpc>
              <a:spcBef>
                <a:spcPts val="0"/>
              </a:spcBef>
              <a:spcAft>
                <a:spcPts val="0"/>
              </a:spcAft>
              <a:buClrTx/>
              <a:buSzTx/>
              <a:buFontTx/>
              <a:buNone/>
              <a:tabLst/>
              <a:defRPr/>
            </a:pPr>
            <a:r>
              <a:rPr lang="en-US" kern="0" dirty="0">
                <a:solidFill>
                  <a:schemeClr val="tx1"/>
                </a:solidFill>
                <a:effectLst>
                  <a:outerShdw sx="1000" sy="1000" algn="ctr" rotWithShape="0">
                    <a:prstClr val="black"/>
                  </a:outerShdw>
                </a:effectLst>
                <a:latin typeface="Roboto Light" panose="02000000000000000000" pitchFamily="2" charset="0"/>
                <a:ea typeface="Roboto Light" panose="02000000000000000000" pitchFamily="2" charset="0"/>
                <a:cs typeface="Roboto Light" panose="02000000000000000000" pitchFamily="2" charset="0"/>
              </a:rPr>
              <a:t>Network equipment manufacturers</a:t>
            </a:r>
          </a:p>
        </p:txBody>
      </p:sp>
      <p:sp>
        <p:nvSpPr>
          <p:cNvPr id="96" name="Down Arrow Callout 95">
            <a:extLst>
              <a:ext uri="{FF2B5EF4-FFF2-40B4-BE49-F238E27FC236}">
                <a16:creationId xmlns:a16="http://schemas.microsoft.com/office/drawing/2014/main" id="{D5906663-B4BC-554A-977B-E39687106A99}"/>
              </a:ext>
            </a:extLst>
          </p:cNvPr>
          <p:cNvSpPr/>
          <p:nvPr/>
        </p:nvSpPr>
        <p:spPr>
          <a:xfrm>
            <a:off x="6270438" y="665208"/>
            <a:ext cx="2615504" cy="783420"/>
          </a:xfrm>
          <a:prstGeom prst="downArrowCallout">
            <a:avLst>
              <a:gd name="adj1" fmla="val 27814"/>
              <a:gd name="adj2" fmla="val 13907"/>
              <a:gd name="adj3" fmla="val 15283"/>
              <a:gd name="adj4" fmla="val 8471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2D17299-1032-7842-A6C5-378646EDF3C4}"/>
              </a:ext>
            </a:extLst>
          </p:cNvPr>
          <p:cNvSpPr/>
          <p:nvPr/>
        </p:nvSpPr>
        <p:spPr>
          <a:xfrm>
            <a:off x="6368997" y="680923"/>
            <a:ext cx="2426578" cy="68295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Ins="0" rtlCol="0" anchor="ctr" anchorCtr="0"/>
          <a:lstStyle/>
          <a:p>
            <a:pPr marL="0" marR="0" lvl="0" indent="0" algn="ctr" defTabSz="531395" rtl="0" eaLnBrk="1" fontAlgn="auto" latinLnBrk="0" hangingPunct="1">
              <a:lnSpc>
                <a:spcPct val="90000"/>
              </a:lnSpc>
              <a:spcBef>
                <a:spcPts val="0"/>
              </a:spcBef>
              <a:spcAft>
                <a:spcPts val="0"/>
              </a:spcAft>
              <a:buClrTx/>
              <a:buSzTx/>
              <a:buFontTx/>
              <a:buNone/>
              <a:tabLst/>
              <a:defRPr/>
            </a:pPr>
            <a:r>
              <a:rPr lang="en-US" kern="0" dirty="0">
                <a:solidFill>
                  <a:schemeClr val="tx1"/>
                </a:solidFill>
                <a:effectLst>
                  <a:outerShdw sx="1000" sy="1000" algn="ctr" rotWithShape="0">
                    <a:prstClr val="black"/>
                  </a:outerShdw>
                </a:effectLst>
                <a:latin typeface="Roboto Light" panose="02000000000000000000" pitchFamily="2" charset="0"/>
                <a:ea typeface="Roboto Light" panose="02000000000000000000" pitchFamily="2" charset="0"/>
                <a:cs typeface="Roboto Light" panose="02000000000000000000" pitchFamily="2" charset="0"/>
              </a:rPr>
              <a:t>Webscale</a:t>
            </a:r>
            <a:br>
              <a:rPr lang="en-US" kern="0" dirty="0">
                <a:solidFill>
                  <a:schemeClr val="tx1"/>
                </a:solidFill>
                <a:effectLst>
                  <a:outerShdw sx="1000" sy="1000" algn="ctr" rotWithShape="0">
                    <a:prstClr val="black"/>
                  </a:outerShdw>
                </a:effectLst>
                <a:latin typeface="Roboto Light" panose="02000000000000000000" pitchFamily="2" charset="0"/>
                <a:ea typeface="Roboto Light" panose="02000000000000000000" pitchFamily="2" charset="0"/>
                <a:cs typeface="Roboto Light" panose="02000000000000000000" pitchFamily="2" charset="0"/>
              </a:rPr>
            </a:br>
            <a:r>
              <a:rPr lang="en-US" kern="0" dirty="0">
                <a:solidFill>
                  <a:schemeClr val="tx1"/>
                </a:solidFill>
                <a:effectLst>
                  <a:outerShdw sx="1000" sy="1000" algn="ctr" rotWithShape="0">
                    <a:prstClr val="black"/>
                  </a:outerShdw>
                </a:effectLst>
                <a:latin typeface="Roboto Light" panose="02000000000000000000" pitchFamily="2" charset="0"/>
                <a:ea typeface="Roboto Light" panose="02000000000000000000" pitchFamily="2" charset="0"/>
                <a:cs typeface="Roboto Light" panose="02000000000000000000" pitchFamily="2" charset="0"/>
              </a:rPr>
              <a:t>companies</a:t>
            </a:r>
          </a:p>
        </p:txBody>
      </p:sp>
      <p:cxnSp>
        <p:nvCxnSpPr>
          <p:cNvPr id="73" name="Straight Connector 72">
            <a:extLst>
              <a:ext uri="{FF2B5EF4-FFF2-40B4-BE49-F238E27FC236}">
                <a16:creationId xmlns:a16="http://schemas.microsoft.com/office/drawing/2014/main" id="{6FA29911-27D6-FC40-AE0B-81302C425A17}"/>
              </a:ext>
            </a:extLst>
          </p:cNvPr>
          <p:cNvCxnSpPr>
            <a:cxnSpLocks/>
          </p:cNvCxnSpPr>
          <p:nvPr/>
        </p:nvCxnSpPr>
        <p:spPr>
          <a:xfrm flipV="1">
            <a:off x="3060618" y="665208"/>
            <a:ext cx="0" cy="4478293"/>
          </a:xfrm>
          <a:prstGeom prst="line">
            <a:avLst/>
          </a:prstGeom>
          <a:ln w="15875" cap="rnd" cmpd="sng">
            <a:gradFill>
              <a:gsLst>
                <a:gs pos="70000">
                  <a:schemeClr val="accent4"/>
                </a:gs>
                <a:gs pos="100000">
                  <a:schemeClr val="accent4">
                    <a:alpha val="0"/>
                  </a:schemeClr>
                </a:gs>
              </a:gsLst>
              <a:lin ang="5400000" scaled="1"/>
            </a:gradFill>
            <a:prstDash val="sysDot"/>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64B77681-87BF-6A4D-8C28-6B2CC763BD27}"/>
              </a:ext>
            </a:extLst>
          </p:cNvPr>
          <p:cNvCxnSpPr>
            <a:cxnSpLocks/>
          </p:cNvCxnSpPr>
          <p:nvPr/>
        </p:nvCxnSpPr>
        <p:spPr>
          <a:xfrm flipV="1">
            <a:off x="6077649" y="665208"/>
            <a:ext cx="0" cy="4478293"/>
          </a:xfrm>
          <a:prstGeom prst="line">
            <a:avLst/>
          </a:prstGeom>
          <a:ln w="15875" cap="rnd" cmpd="sng">
            <a:gradFill>
              <a:gsLst>
                <a:gs pos="70000">
                  <a:schemeClr val="accent4"/>
                </a:gs>
                <a:gs pos="100000">
                  <a:schemeClr val="accent4">
                    <a:alpha val="0"/>
                  </a:schemeClr>
                </a:gs>
              </a:gsLst>
              <a:lin ang="5400000" scaled="1"/>
            </a:gradFill>
            <a:prstDash val="sysDot"/>
          </a:ln>
          <a:effectLst/>
        </p:spPr>
        <p:style>
          <a:lnRef idx="2">
            <a:schemeClr val="accent1"/>
          </a:lnRef>
          <a:fillRef idx="0">
            <a:schemeClr val="accent1"/>
          </a:fillRef>
          <a:effectRef idx="1">
            <a:schemeClr val="accent1"/>
          </a:effectRef>
          <a:fontRef idx="minor">
            <a:schemeClr val="tx1"/>
          </a:fontRef>
        </p:style>
      </p:cxnSp>
      <p:pic>
        <p:nvPicPr>
          <p:cNvPr id="7" name="Picture 6" descr="A picture containing clipart&#10;&#10;Description automatically generated">
            <a:extLst>
              <a:ext uri="{FF2B5EF4-FFF2-40B4-BE49-F238E27FC236}">
                <a16:creationId xmlns:a16="http://schemas.microsoft.com/office/drawing/2014/main" id="{A4F99FDB-24E3-1C4A-97AB-153908D07E01}"/>
              </a:ext>
            </a:extLst>
          </p:cNvPr>
          <p:cNvPicPr>
            <a:picLocks noChangeAspect="1"/>
          </p:cNvPicPr>
          <p:nvPr/>
        </p:nvPicPr>
        <p:blipFill>
          <a:blip r:embed="rId104" cstate="screen">
            <a:extLst>
              <a:ext uri="{28A0092B-C50C-407E-A947-70E740481C1C}">
                <a14:useLocalDpi xmlns:a14="http://schemas.microsoft.com/office/drawing/2010/main"/>
              </a:ext>
            </a:extLst>
          </a:blip>
          <a:stretch>
            <a:fillRect/>
          </a:stretch>
        </p:blipFill>
        <p:spPr>
          <a:xfrm>
            <a:off x="440618" y="2532861"/>
            <a:ext cx="935920" cy="392392"/>
          </a:xfrm>
          <a:prstGeom prst="rect">
            <a:avLst/>
          </a:prstGeom>
        </p:spPr>
      </p:pic>
      <p:pic>
        <p:nvPicPr>
          <p:cNvPr id="4" name="Picture 3">
            <a:extLst>
              <a:ext uri="{FF2B5EF4-FFF2-40B4-BE49-F238E27FC236}">
                <a16:creationId xmlns:a16="http://schemas.microsoft.com/office/drawing/2014/main" id="{DAAFB327-9632-6C86-3EB5-097E4CFCD6F5}"/>
              </a:ext>
            </a:extLst>
          </p:cNvPr>
          <p:cNvPicPr>
            <a:picLocks noChangeAspect="1"/>
          </p:cNvPicPr>
          <p:nvPr/>
        </p:nvPicPr>
        <p:blipFill>
          <a:blip r:embed="rId105">
            <a:extLst>
              <a:ext uri="{BEBA8EAE-BF5A-486C-A8C5-ECC9F3942E4B}">
                <a14:imgProps xmlns:a14="http://schemas.microsoft.com/office/drawing/2010/main">
                  <a14:imgLayer r:embed="rId106">
                    <a14:imgEffect>
                      <a14:sharpenSoften amount="100000"/>
                    </a14:imgEffect>
                    <a14:imgEffect>
                      <a14:brightnessContrast bright="100000" contrast="-7000"/>
                    </a14:imgEffect>
                  </a14:imgLayer>
                </a14:imgProps>
              </a:ext>
              <a:ext uri="{28A0092B-C50C-407E-A947-70E740481C1C}">
                <a14:useLocalDpi xmlns:a14="http://schemas.microsoft.com/office/drawing/2010/main" val="0"/>
              </a:ext>
            </a:extLst>
          </a:blip>
          <a:stretch>
            <a:fillRect/>
          </a:stretch>
        </p:blipFill>
        <p:spPr>
          <a:xfrm>
            <a:off x="3125378" y="3868252"/>
            <a:ext cx="570498" cy="310611"/>
          </a:xfrm>
          <a:prstGeom prst="rect">
            <a:avLst/>
          </a:prstGeom>
        </p:spPr>
      </p:pic>
      <p:pic>
        <p:nvPicPr>
          <p:cNvPr id="9" name="Graphic 8">
            <a:extLst>
              <a:ext uri="{FF2B5EF4-FFF2-40B4-BE49-F238E27FC236}">
                <a16:creationId xmlns:a16="http://schemas.microsoft.com/office/drawing/2014/main" id="{7A22381D-C166-26A5-52F8-7566C2E5DA0F}"/>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4675290" y="4364267"/>
            <a:ext cx="233205" cy="233205"/>
          </a:xfrm>
          <a:prstGeom prst="rect">
            <a:avLst/>
          </a:prstGeom>
        </p:spPr>
      </p:pic>
      <p:pic>
        <p:nvPicPr>
          <p:cNvPr id="11" name="Graphic 10">
            <a:extLst>
              <a:ext uri="{FF2B5EF4-FFF2-40B4-BE49-F238E27FC236}">
                <a16:creationId xmlns:a16="http://schemas.microsoft.com/office/drawing/2014/main" id="{1E2239A4-170D-7110-F568-B6AD1A2ECF53}"/>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7013502" y="3544797"/>
            <a:ext cx="1093332" cy="219896"/>
          </a:xfrm>
          <a:prstGeom prst="rect">
            <a:avLst/>
          </a:prstGeom>
        </p:spPr>
      </p:pic>
    </p:spTree>
    <p:extLst>
      <p:ext uri="{BB962C8B-B14F-4D97-AF65-F5344CB8AC3E}">
        <p14:creationId xmlns:p14="http://schemas.microsoft.com/office/powerpoint/2010/main" val="4119827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7375" y="2674775"/>
            <a:ext cx="506352" cy="196103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CB68829-D0D9-A847-B658-614F5DBD6706}"/>
              </a:ext>
            </a:extLst>
          </p:cNvPr>
          <p:cNvGrpSpPr/>
          <p:nvPr/>
        </p:nvGrpSpPr>
        <p:grpSpPr>
          <a:xfrm>
            <a:off x="1812439" y="1689366"/>
            <a:ext cx="909183" cy="255351"/>
            <a:chOff x="2416456" y="2244562"/>
            <a:chExt cx="1212244" cy="340468"/>
          </a:xfrm>
        </p:grpSpPr>
        <p:cxnSp>
          <p:nvCxnSpPr>
            <p:cNvPr id="81" name="Straight Connector 80">
              <a:extLst>
                <a:ext uri="{FF2B5EF4-FFF2-40B4-BE49-F238E27FC236}">
                  <a16:creationId xmlns:a16="http://schemas.microsoft.com/office/drawing/2014/main" id="{61722D59-4E76-A04F-AD8A-DB5590F43C37}"/>
                </a:ext>
              </a:extLst>
            </p:cNvPr>
            <p:cNvCxnSpPr>
              <a:cxnSpLocks/>
            </p:cNvCxnSpPr>
            <p:nvPr/>
          </p:nvCxnSpPr>
          <p:spPr>
            <a:xfrm flipH="1">
              <a:off x="3226502" y="2418088"/>
              <a:ext cx="164592" cy="0"/>
            </a:xfrm>
            <a:prstGeom prst="line">
              <a:avLst/>
            </a:prstGeom>
            <a:noFill/>
            <a:ln w="9525" cap="rnd" cmpd="sng" algn="ctr">
              <a:solidFill>
                <a:srgbClr val="FFFF13"/>
              </a:solidFill>
              <a:prstDash val="sysDot"/>
            </a:ln>
            <a:effectLst/>
          </p:spPr>
        </p:cxnSp>
        <p:sp>
          <p:nvSpPr>
            <p:cNvPr id="15" name="TextBox 14">
              <a:extLst>
                <a:ext uri="{FF2B5EF4-FFF2-40B4-BE49-F238E27FC236}">
                  <a16:creationId xmlns:a16="http://schemas.microsoft.com/office/drawing/2014/main" id="{EC5CD4FA-8892-0340-B106-BF70F9B4C572}"/>
                </a:ext>
              </a:extLst>
            </p:cNvPr>
            <p:cNvSpPr txBox="1"/>
            <p:nvPr/>
          </p:nvSpPr>
          <p:spPr>
            <a:xfrm>
              <a:off x="2416456" y="2297845"/>
              <a:ext cx="886448" cy="276999"/>
            </a:xfrm>
            <a:prstGeom prst="rect">
              <a:avLst/>
            </a:prstGeom>
            <a:noFill/>
          </p:spPr>
          <p:txBody>
            <a:bodyPr wrap="square" rtlCol="0">
              <a:spAutoFit/>
            </a:bodyPr>
            <a:lstStyle/>
            <a:p>
              <a:pPr algn="r" defTabSz="685800"/>
              <a:r>
                <a:rPr lang="en-US" sz="750" dirty="0">
                  <a:solidFill>
                    <a:srgbClr val="FFFF13"/>
                  </a:solidFill>
                  <a:latin typeface="Roboto Medium" panose="02000000000000000000" pitchFamily="2" charset="0"/>
                  <a:ea typeface="Roboto Medium" panose="02000000000000000000" pitchFamily="2" charset="0"/>
                  <a:cs typeface="Roboto Medium" panose="02000000000000000000" pitchFamily="2" charset="0"/>
                </a:rPr>
                <a:t>Montreal</a:t>
              </a:r>
            </a:p>
          </p:txBody>
        </p:sp>
        <p:pic>
          <p:nvPicPr>
            <p:cNvPr id="69" name="Graphic 68">
              <a:extLst>
                <a:ext uri="{FF2B5EF4-FFF2-40B4-BE49-F238E27FC236}">
                  <a16:creationId xmlns:a16="http://schemas.microsoft.com/office/drawing/2014/main" id="{E759F3AA-188F-1F49-A852-FF7A1D709B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8232" y="2244562"/>
              <a:ext cx="340468" cy="340468"/>
            </a:xfrm>
            <a:prstGeom prst="rect">
              <a:avLst/>
            </a:prstGeom>
          </p:spPr>
        </p:pic>
      </p:grpSp>
      <p:sp>
        <p:nvSpPr>
          <p:cNvPr id="4" name="Title 3">
            <a:extLst>
              <a:ext uri="{FF2B5EF4-FFF2-40B4-BE49-F238E27FC236}">
                <a16:creationId xmlns:a16="http://schemas.microsoft.com/office/drawing/2014/main" id="{F0BB9881-8E2C-924E-A70C-61E1278ECAF7}"/>
              </a:ext>
            </a:extLst>
          </p:cNvPr>
          <p:cNvSpPr>
            <a:spLocks noGrp="1"/>
          </p:cNvSpPr>
          <p:nvPr>
            <p:ph type="title"/>
          </p:nvPr>
        </p:nvSpPr>
        <p:spPr>
          <a:noFill/>
        </p:spPr>
        <p:txBody>
          <a:bodyPr/>
          <a:lstStyle/>
          <a:p>
            <a:pPr algn="ctr"/>
            <a:r>
              <a:rPr lang="en-US"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Our global reach</a:t>
            </a:r>
          </a:p>
        </p:txBody>
      </p:sp>
      <p:graphicFrame>
        <p:nvGraphicFramePr>
          <p:cNvPr id="44" name="Table 43">
            <a:extLst>
              <a:ext uri="{FF2B5EF4-FFF2-40B4-BE49-F238E27FC236}">
                <a16:creationId xmlns:a16="http://schemas.microsoft.com/office/drawing/2014/main" id="{B5568197-43EC-AF4D-B62F-0528D03F436F}"/>
              </a:ext>
            </a:extLst>
          </p:cNvPr>
          <p:cNvGraphicFramePr>
            <a:graphicFrameLocks noGrp="1"/>
          </p:cNvGraphicFramePr>
          <p:nvPr/>
        </p:nvGraphicFramePr>
        <p:xfrm>
          <a:off x="290176" y="4211956"/>
          <a:ext cx="949157" cy="654501"/>
        </p:xfrm>
        <a:graphic>
          <a:graphicData uri="http://schemas.openxmlformats.org/drawingml/2006/table">
            <a:tbl>
              <a:tblPr firstRow="1" bandRow="1">
                <a:tableStyleId>{5C22544A-7EE6-4342-B048-85BDC9FD1C3A}</a:tableStyleId>
              </a:tblPr>
              <a:tblGrid>
                <a:gridCol w="949157">
                  <a:extLst>
                    <a:ext uri="{9D8B030D-6E8A-4147-A177-3AD203B41FA5}">
                      <a16:colId xmlns:a16="http://schemas.microsoft.com/office/drawing/2014/main" val="1716464718"/>
                    </a:ext>
                  </a:extLst>
                </a:gridCol>
              </a:tblGrid>
              <a:tr h="216811">
                <a:tc>
                  <a:txBody>
                    <a:bodyPr/>
                    <a:lstStyle/>
                    <a:p>
                      <a:pPr algn="r"/>
                      <a:r>
                        <a:rPr lang="en-US" sz="800" b="0" dirty="0">
                          <a:solidFill>
                            <a:schemeClr val="bg1"/>
                          </a:solidFill>
                        </a:rPr>
                        <a:t>Main offices</a:t>
                      </a:r>
                    </a:p>
                  </a:txBody>
                  <a:tcPr marL="86724" marR="86724" marT="43362" marB="43362" anchor="ctr">
                    <a:lnL w="12700" cmpd="sng">
                      <a:noFill/>
                    </a:lnL>
                    <a:lnR w="12700" cmpd="sng">
                      <a:noFill/>
                    </a:lnR>
                    <a:lnT w="12700" cmpd="sng">
                      <a:noFill/>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458146"/>
                  </a:ext>
                </a:extLst>
              </a:tr>
              <a:tr h="216811">
                <a:tc>
                  <a:txBody>
                    <a:bodyPr/>
                    <a:lstStyle/>
                    <a:p>
                      <a:pPr algn="r"/>
                      <a:r>
                        <a:rPr lang="en-US" sz="800" b="0" dirty="0">
                          <a:solidFill>
                            <a:schemeClr val="bg1"/>
                          </a:solidFill>
                        </a:rPr>
                        <a:t>R&amp;D</a:t>
                      </a:r>
                      <a:r>
                        <a:rPr lang="en-US" sz="800" b="0" baseline="0" dirty="0">
                          <a:solidFill>
                            <a:schemeClr val="bg1"/>
                          </a:solidFill>
                        </a:rPr>
                        <a:t> </a:t>
                      </a:r>
                      <a:r>
                        <a:rPr lang="en-US" sz="800" b="0" dirty="0">
                          <a:solidFill>
                            <a:schemeClr val="bg1"/>
                          </a:solidFill>
                        </a:rPr>
                        <a:t>offices</a:t>
                      </a:r>
                    </a:p>
                  </a:txBody>
                  <a:tcPr marL="86724" marR="86724" marT="43362" marB="43362" anchor="ctr">
                    <a:lnL w="12700" cmpd="sng">
                      <a:noFill/>
                    </a:lnL>
                    <a:lnR w="12700" cmpd="sng">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992556"/>
                  </a:ext>
                </a:extLst>
              </a:tr>
              <a:tr h="220879">
                <a:tc>
                  <a:txBody>
                    <a:bodyPr/>
                    <a:lstStyle/>
                    <a:p>
                      <a:pPr algn="r"/>
                      <a:r>
                        <a:rPr lang="en-US" sz="800" b="0" dirty="0">
                          <a:solidFill>
                            <a:schemeClr val="bg1"/>
                          </a:solidFill>
                        </a:rPr>
                        <a:t>Service centers</a:t>
                      </a:r>
                    </a:p>
                  </a:txBody>
                  <a:tcPr marL="86724" marR="86724" marT="43362" marB="43362" anchor="ctr">
                    <a:lnL w="12700" cmpd="sng">
                      <a:noFill/>
                    </a:lnL>
                    <a:lnR w="12700" cmpd="sng">
                      <a:noFill/>
                    </a:lnR>
                    <a:lnT w="12700"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8401035"/>
                  </a:ext>
                </a:extLst>
              </a:tr>
            </a:tbl>
          </a:graphicData>
        </a:graphic>
      </p:graphicFrame>
      <p:sp>
        <p:nvSpPr>
          <p:cNvPr id="45" name="Oval 44">
            <a:extLst>
              <a:ext uri="{FF2B5EF4-FFF2-40B4-BE49-F238E27FC236}">
                <a16:creationId xmlns:a16="http://schemas.microsoft.com/office/drawing/2014/main" id="{FF378D92-C6B3-044F-8515-926CE2EA9DC3}"/>
              </a:ext>
            </a:extLst>
          </p:cNvPr>
          <p:cNvSpPr/>
          <p:nvPr/>
        </p:nvSpPr>
        <p:spPr>
          <a:xfrm>
            <a:off x="1237898" y="4306333"/>
            <a:ext cx="51023" cy="5102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013" dirty="0">
              <a:solidFill>
                <a:prstClr val="white"/>
              </a:solidFill>
              <a:latin typeface="Roboto Light"/>
            </a:endParaRPr>
          </a:p>
        </p:txBody>
      </p:sp>
      <p:pic>
        <p:nvPicPr>
          <p:cNvPr id="48" name="Graphic 47">
            <a:extLst>
              <a:ext uri="{FF2B5EF4-FFF2-40B4-BE49-F238E27FC236}">
                <a16:creationId xmlns:a16="http://schemas.microsoft.com/office/drawing/2014/main" id="{5739C436-DC38-5D46-AFF2-A07878A065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5734" y="4635809"/>
            <a:ext cx="255351" cy="255351"/>
          </a:xfrm>
          <a:prstGeom prst="rect">
            <a:avLst/>
          </a:prstGeom>
        </p:spPr>
      </p:pic>
      <p:pic>
        <p:nvPicPr>
          <p:cNvPr id="49" name="Graphic 48">
            <a:extLst>
              <a:ext uri="{FF2B5EF4-FFF2-40B4-BE49-F238E27FC236}">
                <a16:creationId xmlns:a16="http://schemas.microsoft.com/office/drawing/2014/main" id="{D51D2EB1-A6B3-2A4F-B094-7FC4E9AF9B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5678" y="2741125"/>
            <a:ext cx="255351" cy="255351"/>
          </a:xfrm>
          <a:prstGeom prst="rect">
            <a:avLst/>
          </a:prstGeom>
        </p:spPr>
      </p:pic>
      <p:pic>
        <p:nvPicPr>
          <p:cNvPr id="62" name="Graphic 61">
            <a:extLst>
              <a:ext uri="{FF2B5EF4-FFF2-40B4-BE49-F238E27FC236}">
                <a16:creationId xmlns:a16="http://schemas.microsoft.com/office/drawing/2014/main" id="{0F180DF0-8084-B449-8E58-C5D08949F3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678" y="2973085"/>
            <a:ext cx="255351" cy="255351"/>
          </a:xfrm>
          <a:prstGeom prst="rect">
            <a:avLst/>
          </a:prstGeom>
        </p:spPr>
      </p:pic>
      <p:pic>
        <p:nvPicPr>
          <p:cNvPr id="63" name="Graphic 62">
            <a:extLst>
              <a:ext uri="{FF2B5EF4-FFF2-40B4-BE49-F238E27FC236}">
                <a16:creationId xmlns:a16="http://schemas.microsoft.com/office/drawing/2014/main" id="{BEA0B3E8-17F1-AB44-A2A4-559FB1CF7E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5678" y="3224414"/>
            <a:ext cx="255351" cy="255351"/>
          </a:xfrm>
          <a:prstGeom prst="rect">
            <a:avLst/>
          </a:prstGeom>
        </p:spPr>
      </p:pic>
      <p:pic>
        <p:nvPicPr>
          <p:cNvPr id="64" name="Graphic 63">
            <a:extLst>
              <a:ext uri="{FF2B5EF4-FFF2-40B4-BE49-F238E27FC236}">
                <a16:creationId xmlns:a16="http://schemas.microsoft.com/office/drawing/2014/main" id="{9008C460-D6B7-7848-9059-3AD0705E22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5678" y="3475743"/>
            <a:ext cx="255351" cy="255351"/>
          </a:xfrm>
          <a:prstGeom prst="rect">
            <a:avLst/>
          </a:prstGeom>
        </p:spPr>
      </p:pic>
      <p:pic>
        <p:nvPicPr>
          <p:cNvPr id="65" name="Graphic 64">
            <a:extLst>
              <a:ext uri="{FF2B5EF4-FFF2-40B4-BE49-F238E27FC236}">
                <a16:creationId xmlns:a16="http://schemas.microsoft.com/office/drawing/2014/main" id="{62AD58E3-4DF4-8A43-B941-E1DDC7C20A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5678" y="3727072"/>
            <a:ext cx="255351" cy="255351"/>
          </a:xfrm>
          <a:prstGeom prst="rect">
            <a:avLst/>
          </a:prstGeom>
        </p:spPr>
      </p:pic>
      <p:sp>
        <p:nvSpPr>
          <p:cNvPr id="89" name="TextBox 88">
            <a:extLst>
              <a:ext uri="{FF2B5EF4-FFF2-40B4-BE49-F238E27FC236}">
                <a16:creationId xmlns:a16="http://schemas.microsoft.com/office/drawing/2014/main" id="{BB75B0A3-8C4E-0B48-AD1C-B17F7FA7154E}"/>
              </a:ext>
            </a:extLst>
          </p:cNvPr>
          <p:cNvSpPr txBox="1"/>
          <p:nvPr/>
        </p:nvSpPr>
        <p:spPr>
          <a:xfrm>
            <a:off x="2332603" y="1237726"/>
            <a:ext cx="778038" cy="300082"/>
          </a:xfrm>
          <a:prstGeom prst="rect">
            <a:avLst/>
          </a:prstGeom>
          <a:noFill/>
        </p:spPr>
        <p:txBody>
          <a:bodyPr wrap="square" rtlCol="0">
            <a:spAutoFit/>
          </a:bodyPr>
          <a:lstStyle/>
          <a:p>
            <a:pPr algn="ctr" defTabSz="457189"/>
            <a:r>
              <a:rPr lang="en-US" sz="750" dirty="0">
                <a:solidFill>
                  <a:srgbClr val="FFFF13"/>
                </a:solidFill>
                <a:latin typeface="Roboto Medium" panose="02000000000000000000" pitchFamily="2" charset="0"/>
                <a:ea typeface="Roboto Medium" panose="02000000000000000000" pitchFamily="2" charset="0"/>
                <a:cs typeface="Roboto Medium" panose="02000000000000000000" pitchFamily="2" charset="0"/>
              </a:rPr>
              <a:t>Quebec City </a:t>
            </a:r>
            <a:br>
              <a:rPr lang="en-US" sz="750" dirty="0">
                <a:solidFill>
                  <a:srgbClr val="FFFF13"/>
                </a:solidFill>
                <a:latin typeface="Roboto Medium" panose="02000000000000000000" pitchFamily="2" charset="0"/>
                <a:ea typeface="Roboto Medium" panose="02000000000000000000" pitchFamily="2" charset="0"/>
                <a:cs typeface="Roboto Medium" panose="02000000000000000000" pitchFamily="2" charset="0"/>
              </a:rPr>
            </a:br>
            <a:r>
              <a:rPr lang="en-US" sz="600" dirty="0">
                <a:solidFill>
                  <a:srgbClr val="FFFF13"/>
                </a:solidFill>
                <a:latin typeface="Roboto"/>
                <a:ea typeface="Roboto Medium" panose="02000000000000000000" pitchFamily="2" charset="0"/>
                <a:cs typeface="Roboto Medium" panose="02000000000000000000" pitchFamily="2" charset="0"/>
              </a:rPr>
              <a:t>[Headquarters]</a:t>
            </a:r>
          </a:p>
        </p:txBody>
      </p:sp>
      <p:grpSp>
        <p:nvGrpSpPr>
          <p:cNvPr id="8" name="Group 7"/>
          <p:cNvGrpSpPr/>
          <p:nvPr/>
        </p:nvGrpSpPr>
        <p:grpSpPr>
          <a:xfrm>
            <a:off x="1754158" y="2103439"/>
            <a:ext cx="1176998" cy="207749"/>
            <a:chOff x="2201672" y="2371997"/>
            <a:chExt cx="1569325" cy="276998"/>
          </a:xfrm>
        </p:grpSpPr>
        <p:pic>
          <p:nvPicPr>
            <p:cNvPr id="93" name="Graphic 92">
              <a:extLst>
                <a:ext uri="{FF2B5EF4-FFF2-40B4-BE49-F238E27FC236}">
                  <a16:creationId xmlns:a16="http://schemas.microsoft.com/office/drawing/2014/main" id="{C8F316CE-4B93-E64A-93FC-6A585A8C731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201672" y="2478993"/>
              <a:ext cx="96167" cy="96167"/>
            </a:xfrm>
            <a:prstGeom prst="rect">
              <a:avLst/>
            </a:prstGeom>
          </p:spPr>
        </p:pic>
        <p:cxnSp>
          <p:nvCxnSpPr>
            <p:cNvPr id="94" name="Straight Connector 93">
              <a:extLst>
                <a:ext uri="{FF2B5EF4-FFF2-40B4-BE49-F238E27FC236}">
                  <a16:creationId xmlns:a16="http://schemas.microsoft.com/office/drawing/2014/main" id="{4D9F631E-91D5-D948-AE1A-81DDB5CBC7B0}"/>
                </a:ext>
              </a:extLst>
            </p:cNvPr>
            <p:cNvCxnSpPr>
              <a:cxnSpLocks/>
            </p:cNvCxnSpPr>
            <p:nvPr/>
          </p:nvCxnSpPr>
          <p:spPr>
            <a:xfrm flipH="1">
              <a:off x="2246688" y="2527076"/>
              <a:ext cx="677532" cy="0"/>
            </a:xfrm>
            <a:prstGeom prst="line">
              <a:avLst/>
            </a:prstGeom>
            <a:noFill/>
            <a:ln w="9525" cap="rnd" cmpd="sng" algn="ctr">
              <a:solidFill>
                <a:srgbClr val="FFFF13"/>
              </a:solidFill>
              <a:prstDash val="sysDot"/>
            </a:ln>
            <a:effectLst/>
          </p:spPr>
        </p:cxnSp>
        <p:sp>
          <p:nvSpPr>
            <p:cNvPr id="95" name="TextBox 94">
              <a:extLst>
                <a:ext uri="{FF2B5EF4-FFF2-40B4-BE49-F238E27FC236}">
                  <a16:creationId xmlns:a16="http://schemas.microsoft.com/office/drawing/2014/main" id="{0E229411-6E93-3E4B-AA0B-B55DF43809AA}"/>
                </a:ext>
              </a:extLst>
            </p:cNvPr>
            <p:cNvSpPr txBox="1"/>
            <p:nvPr/>
          </p:nvSpPr>
          <p:spPr>
            <a:xfrm>
              <a:off x="2876259" y="2371997"/>
              <a:ext cx="894738" cy="276998"/>
            </a:xfrm>
            <a:prstGeom prst="rect">
              <a:avLst/>
            </a:prstGeom>
            <a:noFill/>
          </p:spPr>
          <p:txBody>
            <a:bodyPr wrap="square" rtlCol="0">
              <a:spAutoFit/>
            </a:bodyPr>
            <a:lstStyle/>
            <a:p>
              <a:pPr algn="r" defTabSz="685800"/>
              <a:r>
                <a:rPr lang="en-US" sz="750" dirty="0">
                  <a:solidFill>
                    <a:srgbClr val="FFFF13"/>
                  </a:solidFill>
                  <a:latin typeface="Roboto Medium" panose="02000000000000000000" pitchFamily="2" charset="0"/>
                  <a:ea typeface="Roboto Medium" panose="02000000000000000000" pitchFamily="2" charset="0"/>
                  <a:cs typeface="Roboto Medium" panose="02000000000000000000" pitchFamily="2" charset="0"/>
                </a:rPr>
                <a:t>Richardson</a:t>
              </a:r>
            </a:p>
          </p:txBody>
        </p:sp>
      </p:grpSp>
      <p:pic>
        <p:nvPicPr>
          <p:cNvPr id="104" name="Graphic 103">
            <a:extLst>
              <a:ext uri="{FF2B5EF4-FFF2-40B4-BE49-F238E27FC236}">
                <a16:creationId xmlns:a16="http://schemas.microsoft.com/office/drawing/2014/main" id="{96D2B4DA-F7C7-884B-A1F3-9834E9CB2B1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075695" y="1702072"/>
            <a:ext cx="41148" cy="41148"/>
          </a:xfrm>
          <a:prstGeom prst="rect">
            <a:avLst/>
          </a:prstGeom>
        </p:spPr>
      </p:pic>
      <p:sp>
        <p:nvSpPr>
          <p:cNvPr id="106" name="TextBox 105">
            <a:extLst>
              <a:ext uri="{FF2B5EF4-FFF2-40B4-BE49-F238E27FC236}">
                <a16:creationId xmlns:a16="http://schemas.microsoft.com/office/drawing/2014/main" id="{D4B00F30-ADDC-EE4D-9C65-876BA598C384}"/>
              </a:ext>
            </a:extLst>
          </p:cNvPr>
          <p:cNvSpPr txBox="1"/>
          <p:nvPr/>
        </p:nvSpPr>
        <p:spPr>
          <a:xfrm>
            <a:off x="2990384" y="1613964"/>
            <a:ext cx="965459" cy="207749"/>
          </a:xfrm>
          <a:prstGeom prst="rect">
            <a:avLst/>
          </a:prstGeom>
          <a:noFill/>
        </p:spPr>
        <p:txBody>
          <a:bodyPr wrap="square" rtlCol="0">
            <a:spAutoFit/>
          </a:bodyPr>
          <a:lstStyle/>
          <a:p>
            <a:pPr algn="r" defTabSz="685800"/>
            <a:r>
              <a:rPr lang="en-US" sz="750" dirty="0">
                <a:solidFill>
                  <a:srgbClr val="FFFF13"/>
                </a:solidFill>
                <a:latin typeface="Roboto Medium" panose="02000000000000000000" pitchFamily="2" charset="0"/>
                <a:ea typeface="Roboto Medium" panose="02000000000000000000" pitchFamily="2" charset="0"/>
                <a:cs typeface="Roboto Medium" panose="02000000000000000000" pitchFamily="2" charset="0"/>
              </a:rPr>
              <a:t>Southampton</a:t>
            </a:r>
          </a:p>
        </p:txBody>
      </p:sp>
      <p:grpSp>
        <p:nvGrpSpPr>
          <p:cNvPr id="127" name="Group 126">
            <a:extLst>
              <a:ext uri="{FF2B5EF4-FFF2-40B4-BE49-F238E27FC236}">
                <a16:creationId xmlns:a16="http://schemas.microsoft.com/office/drawing/2014/main" id="{6CE464CC-A4E1-A449-AAC2-0B516642565F}"/>
              </a:ext>
            </a:extLst>
          </p:cNvPr>
          <p:cNvGrpSpPr/>
          <p:nvPr/>
        </p:nvGrpSpPr>
        <p:grpSpPr>
          <a:xfrm>
            <a:off x="6750201" y="2487513"/>
            <a:ext cx="760401" cy="207749"/>
            <a:chOff x="6178590" y="1786191"/>
            <a:chExt cx="1013868" cy="276998"/>
          </a:xfrm>
        </p:grpSpPr>
        <p:sp>
          <p:nvSpPr>
            <p:cNvPr id="128" name="TextBox 127">
              <a:extLst>
                <a:ext uri="{FF2B5EF4-FFF2-40B4-BE49-F238E27FC236}">
                  <a16:creationId xmlns:a16="http://schemas.microsoft.com/office/drawing/2014/main" id="{476B828C-A954-6546-AE19-45506CDB749D}"/>
                </a:ext>
              </a:extLst>
            </p:cNvPr>
            <p:cNvSpPr txBox="1"/>
            <p:nvPr/>
          </p:nvSpPr>
          <p:spPr>
            <a:xfrm>
              <a:off x="6379447" y="1786191"/>
              <a:ext cx="813011" cy="276998"/>
            </a:xfrm>
            <a:prstGeom prst="rect">
              <a:avLst/>
            </a:prstGeom>
            <a:noFill/>
          </p:spPr>
          <p:txBody>
            <a:bodyPr wrap="square" rtlCol="0">
              <a:spAutoFit/>
            </a:bodyPr>
            <a:lstStyle/>
            <a:p>
              <a:pPr defTabSz="457189"/>
              <a:r>
                <a:rPr lang="en-US" sz="750" dirty="0">
                  <a:solidFill>
                    <a:srgbClr val="FFFF13"/>
                  </a:solidFill>
                  <a:latin typeface="Roboto Medium" panose="02000000000000000000" pitchFamily="2" charset="0"/>
                  <a:ea typeface="Roboto Medium" panose="02000000000000000000" pitchFamily="2" charset="0"/>
                  <a:cs typeface="Roboto Medium" panose="02000000000000000000" pitchFamily="2" charset="0"/>
                </a:rPr>
                <a:t>Shenzhen</a:t>
              </a:r>
              <a:endParaRPr lang="en-US" sz="750" dirty="0">
                <a:solidFill>
                  <a:srgbClr val="FFFF13"/>
                </a:solidFill>
                <a:latin typeface="Roboto"/>
                <a:ea typeface="Roboto Medium" panose="02000000000000000000" pitchFamily="2" charset="0"/>
                <a:cs typeface="Roboto Medium" panose="02000000000000000000" pitchFamily="2" charset="0"/>
              </a:endParaRPr>
            </a:p>
          </p:txBody>
        </p:sp>
        <p:pic>
          <p:nvPicPr>
            <p:cNvPr id="130" name="Graphic 129">
              <a:extLst>
                <a:ext uri="{FF2B5EF4-FFF2-40B4-BE49-F238E27FC236}">
                  <a16:creationId xmlns:a16="http://schemas.microsoft.com/office/drawing/2014/main" id="{3F5398E8-C46B-934D-8D3D-A3C1401241A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6178590" y="1862409"/>
              <a:ext cx="96167" cy="96167"/>
            </a:xfrm>
            <a:prstGeom prst="rect">
              <a:avLst/>
            </a:prstGeom>
          </p:spPr>
        </p:pic>
      </p:grpSp>
      <p:pic>
        <p:nvPicPr>
          <p:cNvPr id="131" name="Graphic 130">
            <a:extLst>
              <a:ext uri="{FF2B5EF4-FFF2-40B4-BE49-F238E27FC236}">
                <a16:creationId xmlns:a16="http://schemas.microsoft.com/office/drawing/2014/main" id="{16B03C2E-1D96-E448-AD98-5DBCA382A4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25819" y="1655323"/>
            <a:ext cx="255351" cy="255351"/>
          </a:xfrm>
          <a:prstGeom prst="rect">
            <a:avLst/>
          </a:prstGeom>
        </p:spPr>
      </p:pic>
      <p:sp>
        <p:nvSpPr>
          <p:cNvPr id="139" name="TextBox 138">
            <a:extLst>
              <a:ext uri="{FF2B5EF4-FFF2-40B4-BE49-F238E27FC236}">
                <a16:creationId xmlns:a16="http://schemas.microsoft.com/office/drawing/2014/main" id="{C803CA47-E083-174D-AACB-787931C8E1E7}"/>
              </a:ext>
            </a:extLst>
          </p:cNvPr>
          <p:cNvSpPr txBox="1"/>
          <p:nvPr/>
        </p:nvSpPr>
        <p:spPr>
          <a:xfrm>
            <a:off x="3937963" y="1500198"/>
            <a:ext cx="480812" cy="215893"/>
          </a:xfrm>
          <a:prstGeom prst="rect">
            <a:avLst/>
          </a:prstGeom>
          <a:noFill/>
        </p:spPr>
        <p:txBody>
          <a:bodyPr wrap="square" rtlCol="0">
            <a:spAutoFit/>
          </a:bodyPr>
          <a:lstStyle/>
          <a:p>
            <a:pPr algn="ctr" defTabSz="685800"/>
            <a:r>
              <a:rPr lang="en-US" sz="803" dirty="0">
                <a:solidFill>
                  <a:srgbClr val="FFFF13"/>
                </a:solidFill>
                <a:latin typeface="Roboto Medium" panose="02000000000000000000" pitchFamily="2" charset="0"/>
                <a:ea typeface="Roboto Medium" panose="02000000000000000000" pitchFamily="2" charset="0"/>
                <a:cs typeface="Roboto Medium" panose="02000000000000000000" pitchFamily="2" charset="0"/>
              </a:rPr>
              <a:t>Paris</a:t>
            </a:r>
          </a:p>
        </p:txBody>
      </p:sp>
      <p:sp>
        <p:nvSpPr>
          <p:cNvPr id="143" name="TextBox 142">
            <a:extLst>
              <a:ext uri="{FF2B5EF4-FFF2-40B4-BE49-F238E27FC236}">
                <a16:creationId xmlns:a16="http://schemas.microsoft.com/office/drawing/2014/main" id="{350899C8-2181-E64B-9E7B-AA8E5160D21F}"/>
              </a:ext>
            </a:extLst>
          </p:cNvPr>
          <p:cNvSpPr txBox="1"/>
          <p:nvPr/>
        </p:nvSpPr>
        <p:spPr>
          <a:xfrm>
            <a:off x="3348080" y="1546876"/>
            <a:ext cx="744574" cy="207749"/>
          </a:xfrm>
          <a:prstGeom prst="rect">
            <a:avLst/>
          </a:prstGeom>
          <a:noFill/>
        </p:spPr>
        <p:txBody>
          <a:bodyPr wrap="square" rtlCol="0">
            <a:spAutoFit/>
          </a:bodyPr>
          <a:lstStyle/>
          <a:p>
            <a:pPr algn="r" defTabSz="685800"/>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London</a:t>
            </a:r>
          </a:p>
        </p:txBody>
      </p:sp>
      <p:grpSp>
        <p:nvGrpSpPr>
          <p:cNvPr id="180" name="Group 179">
            <a:extLst>
              <a:ext uri="{FF2B5EF4-FFF2-40B4-BE49-F238E27FC236}">
                <a16:creationId xmlns:a16="http://schemas.microsoft.com/office/drawing/2014/main" id="{517AF233-15B8-2D4E-A9DE-1707DFDABD6F}"/>
              </a:ext>
            </a:extLst>
          </p:cNvPr>
          <p:cNvGrpSpPr/>
          <p:nvPr/>
        </p:nvGrpSpPr>
        <p:grpSpPr>
          <a:xfrm>
            <a:off x="2101738" y="3111116"/>
            <a:ext cx="1283538" cy="207749"/>
            <a:chOff x="6178590" y="1784998"/>
            <a:chExt cx="1711384" cy="276998"/>
          </a:xfrm>
        </p:grpSpPr>
        <p:sp>
          <p:nvSpPr>
            <p:cNvPr id="181" name="TextBox 180">
              <a:extLst>
                <a:ext uri="{FF2B5EF4-FFF2-40B4-BE49-F238E27FC236}">
                  <a16:creationId xmlns:a16="http://schemas.microsoft.com/office/drawing/2014/main" id="{17150EE3-AB03-3144-A69D-2A3FDA3177B7}"/>
                </a:ext>
              </a:extLst>
            </p:cNvPr>
            <p:cNvSpPr txBox="1"/>
            <p:nvPr/>
          </p:nvSpPr>
          <p:spPr>
            <a:xfrm>
              <a:off x="6353875" y="1784998"/>
              <a:ext cx="1536099" cy="276998"/>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Ecuador</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pic>
          <p:nvPicPr>
            <p:cNvPr id="183" name="Graphic 182">
              <a:extLst>
                <a:ext uri="{FF2B5EF4-FFF2-40B4-BE49-F238E27FC236}">
                  <a16:creationId xmlns:a16="http://schemas.microsoft.com/office/drawing/2014/main" id="{8E1CF71F-7891-4545-973F-58357E571A0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178590" y="1862409"/>
              <a:ext cx="96167" cy="96167"/>
            </a:xfrm>
            <a:prstGeom prst="rect">
              <a:avLst/>
            </a:prstGeom>
          </p:spPr>
        </p:pic>
      </p:grpSp>
      <p:grpSp>
        <p:nvGrpSpPr>
          <p:cNvPr id="184" name="Group 183">
            <a:extLst>
              <a:ext uri="{FF2B5EF4-FFF2-40B4-BE49-F238E27FC236}">
                <a16:creationId xmlns:a16="http://schemas.microsoft.com/office/drawing/2014/main" id="{0AF6EE0F-7419-3C45-B3FD-855123F94997}"/>
              </a:ext>
            </a:extLst>
          </p:cNvPr>
          <p:cNvGrpSpPr/>
          <p:nvPr/>
        </p:nvGrpSpPr>
        <p:grpSpPr>
          <a:xfrm>
            <a:off x="2184018" y="3411128"/>
            <a:ext cx="1273383" cy="207749"/>
            <a:chOff x="6178590" y="1785421"/>
            <a:chExt cx="1697844" cy="276998"/>
          </a:xfrm>
        </p:grpSpPr>
        <p:sp>
          <p:nvSpPr>
            <p:cNvPr id="185" name="TextBox 184">
              <a:extLst>
                <a:ext uri="{FF2B5EF4-FFF2-40B4-BE49-F238E27FC236}">
                  <a16:creationId xmlns:a16="http://schemas.microsoft.com/office/drawing/2014/main" id="{8B2E9B48-9C41-5247-91E6-223B008B6513}"/>
                </a:ext>
              </a:extLst>
            </p:cNvPr>
            <p:cNvSpPr txBox="1"/>
            <p:nvPr/>
          </p:nvSpPr>
          <p:spPr>
            <a:xfrm>
              <a:off x="6340335" y="1785421"/>
              <a:ext cx="1536099" cy="276998"/>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Peru</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pic>
          <p:nvPicPr>
            <p:cNvPr id="187" name="Graphic 186">
              <a:extLst>
                <a:ext uri="{FF2B5EF4-FFF2-40B4-BE49-F238E27FC236}">
                  <a16:creationId xmlns:a16="http://schemas.microsoft.com/office/drawing/2014/main" id="{A07B4AF6-6518-2142-B53A-8FCFB8AFA66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178590" y="1862409"/>
              <a:ext cx="96167" cy="96167"/>
            </a:xfrm>
            <a:prstGeom prst="rect">
              <a:avLst/>
            </a:prstGeom>
          </p:spPr>
        </p:pic>
      </p:grpSp>
      <p:pic>
        <p:nvPicPr>
          <p:cNvPr id="188" name="Graphic 187">
            <a:extLst>
              <a:ext uri="{FF2B5EF4-FFF2-40B4-BE49-F238E27FC236}">
                <a16:creationId xmlns:a16="http://schemas.microsoft.com/office/drawing/2014/main" id="{DF631EC5-1258-A24B-985A-55F91052282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35734" y="4421438"/>
            <a:ext cx="255351" cy="255351"/>
          </a:xfrm>
          <a:prstGeom prst="rect">
            <a:avLst/>
          </a:prstGeom>
        </p:spPr>
      </p:pic>
      <p:grpSp>
        <p:nvGrpSpPr>
          <p:cNvPr id="193" name="Group 192">
            <a:extLst>
              <a:ext uri="{FF2B5EF4-FFF2-40B4-BE49-F238E27FC236}">
                <a16:creationId xmlns:a16="http://schemas.microsoft.com/office/drawing/2014/main" id="{ECBA32DA-76D8-2C4C-BDE6-A9EC7C5D6C7E}"/>
              </a:ext>
            </a:extLst>
          </p:cNvPr>
          <p:cNvGrpSpPr/>
          <p:nvPr/>
        </p:nvGrpSpPr>
        <p:grpSpPr>
          <a:xfrm>
            <a:off x="2709594" y="4068196"/>
            <a:ext cx="1325692" cy="207749"/>
            <a:chOff x="6178590" y="1769071"/>
            <a:chExt cx="1767589" cy="276998"/>
          </a:xfrm>
        </p:grpSpPr>
        <p:sp>
          <p:nvSpPr>
            <p:cNvPr id="194" name="TextBox 193">
              <a:extLst>
                <a:ext uri="{FF2B5EF4-FFF2-40B4-BE49-F238E27FC236}">
                  <a16:creationId xmlns:a16="http://schemas.microsoft.com/office/drawing/2014/main" id="{0A6B5201-BEA2-4E4E-AE7F-858440A3C3A6}"/>
                </a:ext>
              </a:extLst>
            </p:cNvPr>
            <p:cNvSpPr txBox="1"/>
            <p:nvPr/>
          </p:nvSpPr>
          <p:spPr>
            <a:xfrm>
              <a:off x="6359433" y="1769071"/>
              <a:ext cx="1586746" cy="276998"/>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Argentina</a:t>
              </a:r>
            </a:p>
          </p:txBody>
        </p:sp>
        <p:pic>
          <p:nvPicPr>
            <p:cNvPr id="196" name="Graphic 195">
              <a:extLst>
                <a:ext uri="{FF2B5EF4-FFF2-40B4-BE49-F238E27FC236}">
                  <a16:creationId xmlns:a16="http://schemas.microsoft.com/office/drawing/2014/main" id="{5B35CB7A-CA25-DC4C-A3ED-136503D135A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178590" y="1862409"/>
              <a:ext cx="96167" cy="96167"/>
            </a:xfrm>
            <a:prstGeom prst="rect">
              <a:avLst/>
            </a:prstGeom>
          </p:spPr>
        </p:pic>
      </p:grpSp>
      <p:grpSp>
        <p:nvGrpSpPr>
          <p:cNvPr id="35" name="Group 34">
            <a:extLst>
              <a:ext uri="{FF2B5EF4-FFF2-40B4-BE49-F238E27FC236}">
                <a16:creationId xmlns:a16="http://schemas.microsoft.com/office/drawing/2014/main" id="{19ABF6D7-959C-ED4B-968B-82A3813D8E3B}"/>
              </a:ext>
            </a:extLst>
          </p:cNvPr>
          <p:cNvGrpSpPr/>
          <p:nvPr/>
        </p:nvGrpSpPr>
        <p:grpSpPr>
          <a:xfrm>
            <a:off x="1813025" y="3999511"/>
            <a:ext cx="5534682" cy="921674"/>
            <a:chOff x="2417367" y="5332680"/>
            <a:chExt cx="7379576" cy="1228899"/>
          </a:xfrm>
        </p:grpSpPr>
        <p:sp>
          <p:nvSpPr>
            <p:cNvPr id="27" name="Ellipse 1">
              <a:extLst>
                <a:ext uri="{FF2B5EF4-FFF2-40B4-BE49-F238E27FC236}">
                  <a16:creationId xmlns:a16="http://schemas.microsoft.com/office/drawing/2014/main" id="{B806B719-99EF-684B-B534-33E3BE208803}"/>
                </a:ext>
              </a:extLst>
            </p:cNvPr>
            <p:cNvSpPr>
              <a:spLocks noChangeAspect="1"/>
            </p:cNvSpPr>
            <p:nvPr/>
          </p:nvSpPr>
          <p:spPr>
            <a:xfrm>
              <a:off x="5497555" y="5342379"/>
              <a:ext cx="1219200" cy="1219200"/>
            </a:xfrm>
            <a:prstGeom prst="ellipse">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defTabSz="1154679">
                <a:defRPr/>
              </a:pPr>
              <a:r>
                <a:rPr lang="en-US" sz="1000" dirty="0">
                  <a:solidFill>
                    <a:prstClr val="white"/>
                  </a:solidFill>
                  <a:latin typeface="Roboto light"/>
                  <a:ea typeface="Roboto" panose="02000000000000000000" pitchFamily="2" charset="0"/>
                  <a:cs typeface="Roboto light"/>
                </a:rPr>
                <a:t>EMEA</a:t>
              </a:r>
              <a:br>
                <a:rPr lang="en-US" sz="1000" dirty="0">
                  <a:solidFill>
                    <a:prstClr val="white"/>
                  </a:solidFill>
                  <a:latin typeface="Roboto light"/>
                  <a:ea typeface="Roboto" panose="02000000000000000000" pitchFamily="2" charset="0"/>
                  <a:cs typeface="Roboto light"/>
                </a:rPr>
              </a:br>
              <a:r>
                <a:rPr lang="en-US" sz="1600" spc="-1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1600" dirty="0">
                  <a:solidFill>
                    <a:prstClr val="white"/>
                  </a:solidFill>
                  <a:latin typeface="Roboto Black" panose="02000000000000000000" pitchFamily="2" charset="0"/>
                  <a:ea typeface="Roboto Black" panose="02000000000000000000" pitchFamily="2" charset="0"/>
                  <a:cs typeface="Roboto Black" panose="02000000000000000000" pitchFamily="2" charset="0"/>
                </a:rPr>
                <a:t>30%</a:t>
              </a:r>
              <a:br>
                <a:rPr lang="en-US" sz="1000" dirty="0">
                  <a:solidFill>
                    <a:prstClr val="white"/>
                  </a:solidFill>
                  <a:latin typeface="Roboto Black" panose="02000000000000000000" pitchFamily="2" charset="0"/>
                  <a:ea typeface="Roboto Black" panose="02000000000000000000" pitchFamily="2" charset="0"/>
                  <a:cs typeface="Roboto Black" panose="02000000000000000000" pitchFamily="2" charset="0"/>
                </a:rPr>
              </a:br>
              <a:r>
                <a:rPr lang="en-US" sz="1000" kern="80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of sales</a:t>
              </a:r>
            </a:p>
          </p:txBody>
        </p:sp>
        <p:sp>
          <p:nvSpPr>
            <p:cNvPr id="28" name="Ellipse 1">
              <a:extLst>
                <a:ext uri="{FF2B5EF4-FFF2-40B4-BE49-F238E27FC236}">
                  <a16:creationId xmlns:a16="http://schemas.microsoft.com/office/drawing/2014/main" id="{159E0323-01C5-9247-893A-3E2393BE944C}"/>
                </a:ext>
              </a:extLst>
            </p:cNvPr>
            <p:cNvSpPr>
              <a:spLocks noChangeAspect="1"/>
            </p:cNvSpPr>
            <p:nvPr/>
          </p:nvSpPr>
          <p:spPr>
            <a:xfrm>
              <a:off x="8577743" y="5332680"/>
              <a:ext cx="1219200" cy="1219200"/>
            </a:xfrm>
            <a:prstGeom prst="ellipse">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defTabSz="1154679">
                <a:spcBef>
                  <a:spcPts val="450"/>
                </a:spcBef>
                <a:defRPr/>
              </a:pPr>
              <a:r>
                <a:rPr lang="en-US" sz="1000" dirty="0">
                  <a:solidFill>
                    <a:prstClr val="white"/>
                  </a:solidFill>
                  <a:latin typeface="Roboto light"/>
                  <a:ea typeface="Calibri"/>
                  <a:cs typeface="Roboto light"/>
                </a:rPr>
                <a:t>APAC</a:t>
              </a:r>
            </a:p>
            <a:p>
              <a:pPr algn="ctr" defTabSz="1154679">
                <a:defRPr/>
              </a:pPr>
              <a:r>
                <a:rPr lang="en-US" sz="1600" spc="-1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1600" dirty="0">
                  <a:solidFill>
                    <a:prstClr val="white"/>
                  </a:solidFill>
                  <a:latin typeface="Roboto Black" panose="02000000000000000000" pitchFamily="2" charset="0"/>
                  <a:ea typeface="Roboto Black" panose="02000000000000000000" pitchFamily="2" charset="0"/>
                  <a:cs typeface="Roboto Black" panose="02000000000000000000" pitchFamily="2" charset="0"/>
                </a:rPr>
                <a:t>20%</a:t>
              </a:r>
              <a:br>
                <a:rPr lang="en-US" sz="1000" dirty="0">
                  <a:solidFill>
                    <a:prstClr val="white"/>
                  </a:solidFill>
                  <a:latin typeface="Roboto Black" panose="02000000000000000000" pitchFamily="2" charset="0"/>
                  <a:ea typeface="Roboto Black" panose="02000000000000000000" pitchFamily="2" charset="0"/>
                  <a:cs typeface="Roboto Black" panose="02000000000000000000" pitchFamily="2" charset="0"/>
                </a:rPr>
              </a:br>
              <a:r>
                <a:rPr lang="en-US" sz="1000" kern="80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of sales</a:t>
              </a:r>
            </a:p>
          </p:txBody>
        </p:sp>
        <p:sp>
          <p:nvSpPr>
            <p:cNvPr id="29" name="Ellipse 1">
              <a:extLst>
                <a:ext uri="{FF2B5EF4-FFF2-40B4-BE49-F238E27FC236}">
                  <a16:creationId xmlns:a16="http://schemas.microsoft.com/office/drawing/2014/main" id="{52359E03-E5B2-5F44-AFD9-721F03A4FF37}"/>
                </a:ext>
              </a:extLst>
            </p:cNvPr>
            <p:cNvSpPr>
              <a:spLocks noChangeAspect="1"/>
            </p:cNvSpPr>
            <p:nvPr/>
          </p:nvSpPr>
          <p:spPr>
            <a:xfrm>
              <a:off x="2417367" y="5342379"/>
              <a:ext cx="1219200" cy="1219200"/>
            </a:xfrm>
            <a:prstGeom prst="ellipse">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oAutofit/>
            </a:bodyPr>
            <a:lstStyle/>
            <a:p>
              <a:pPr algn="ctr" defTabSz="1154679">
                <a:spcBef>
                  <a:spcPts val="450"/>
                </a:spcBef>
                <a:defRPr/>
              </a:pPr>
              <a:r>
                <a:rPr lang="en-US" sz="1000" kern="800" dirty="0">
                  <a:solidFill>
                    <a:prstClr val="white"/>
                  </a:solidFill>
                  <a:latin typeface="Roboto light"/>
                  <a:ea typeface="Roboto" panose="02000000000000000000" pitchFamily="2" charset="0"/>
                  <a:cs typeface="Roboto light"/>
                </a:rPr>
                <a:t>Americas</a:t>
              </a:r>
            </a:p>
            <a:p>
              <a:pPr algn="ctr" defTabSz="1154679">
                <a:defRPr/>
              </a:pPr>
              <a:r>
                <a:rPr lang="en-US" sz="1600" spc="-1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1600" kern="800" dirty="0">
                  <a:solidFill>
                    <a:prstClr val="white"/>
                  </a:solidFill>
                  <a:latin typeface="Roboto Black" panose="02000000000000000000" pitchFamily="2" charset="0"/>
                  <a:ea typeface="Roboto Black" panose="02000000000000000000" pitchFamily="2" charset="0"/>
                  <a:cs typeface="Roboto Black" panose="02000000000000000000" pitchFamily="2" charset="0"/>
                </a:rPr>
                <a:t>50%</a:t>
              </a:r>
              <a:br>
                <a:rPr lang="en-US" sz="1000" kern="800" dirty="0">
                  <a:solidFill>
                    <a:prstClr val="white"/>
                  </a:solidFill>
                  <a:latin typeface="Roboto Black" panose="02000000000000000000" pitchFamily="2" charset="0"/>
                  <a:ea typeface="Roboto Black" panose="02000000000000000000" pitchFamily="2" charset="0"/>
                  <a:cs typeface="Roboto Black" panose="02000000000000000000" pitchFamily="2" charset="0"/>
                </a:rPr>
              </a:br>
              <a:r>
                <a:rPr lang="en-US" sz="1000" kern="800" dirty="0">
                  <a:solidFill>
                    <a:prstClr val="white"/>
                  </a:solidFill>
                  <a:latin typeface="Roboto Light" panose="02000000000000000000" pitchFamily="2" charset="0"/>
                  <a:ea typeface="Roboto Light" panose="02000000000000000000" pitchFamily="2" charset="0"/>
                  <a:cs typeface="Roboto Light" panose="02000000000000000000" pitchFamily="2" charset="0"/>
                </a:rPr>
                <a:t>of sales</a:t>
              </a:r>
            </a:p>
          </p:txBody>
        </p:sp>
      </p:grpSp>
      <p:sp>
        <p:nvSpPr>
          <p:cNvPr id="141" name="Oval 140">
            <a:extLst>
              <a:ext uri="{FF2B5EF4-FFF2-40B4-BE49-F238E27FC236}">
                <a16:creationId xmlns:a16="http://schemas.microsoft.com/office/drawing/2014/main" id="{C7B2C2CA-EAF9-6241-87D4-BBB9A3B7E57A}"/>
              </a:ext>
            </a:extLst>
          </p:cNvPr>
          <p:cNvSpPr>
            <a:spLocks noChangeAspect="1"/>
          </p:cNvSpPr>
          <p:nvPr/>
        </p:nvSpPr>
        <p:spPr>
          <a:xfrm>
            <a:off x="4912800" y="2044768"/>
            <a:ext cx="41550" cy="415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sp>
        <p:nvSpPr>
          <p:cNvPr id="146" name="Oval 145">
            <a:extLst>
              <a:ext uri="{FF2B5EF4-FFF2-40B4-BE49-F238E27FC236}">
                <a16:creationId xmlns:a16="http://schemas.microsoft.com/office/drawing/2014/main" id="{B0D329FF-6329-B349-A240-8D7E494B4E63}"/>
              </a:ext>
            </a:extLst>
          </p:cNvPr>
          <p:cNvSpPr>
            <a:spLocks noChangeAspect="1"/>
          </p:cNvSpPr>
          <p:nvPr/>
        </p:nvSpPr>
        <p:spPr>
          <a:xfrm>
            <a:off x="4910221" y="1578724"/>
            <a:ext cx="41550" cy="415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sp>
        <p:nvSpPr>
          <p:cNvPr id="148" name="Oval 147">
            <a:extLst>
              <a:ext uri="{FF2B5EF4-FFF2-40B4-BE49-F238E27FC236}">
                <a16:creationId xmlns:a16="http://schemas.microsoft.com/office/drawing/2014/main" id="{AE2F3F90-D678-9949-BE6A-5D7227CD889A}"/>
              </a:ext>
            </a:extLst>
          </p:cNvPr>
          <p:cNvSpPr>
            <a:spLocks noChangeAspect="1"/>
          </p:cNvSpPr>
          <p:nvPr/>
        </p:nvSpPr>
        <p:spPr>
          <a:xfrm>
            <a:off x="4592768" y="1649999"/>
            <a:ext cx="41550" cy="415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sp>
        <p:nvSpPr>
          <p:cNvPr id="155" name="Oval 154">
            <a:extLst>
              <a:ext uri="{FF2B5EF4-FFF2-40B4-BE49-F238E27FC236}">
                <a16:creationId xmlns:a16="http://schemas.microsoft.com/office/drawing/2014/main" id="{1318FEAA-522F-F540-90AE-7B8CC0E6639D}"/>
              </a:ext>
            </a:extLst>
          </p:cNvPr>
          <p:cNvSpPr>
            <a:spLocks noChangeAspect="1"/>
          </p:cNvSpPr>
          <p:nvPr/>
        </p:nvSpPr>
        <p:spPr>
          <a:xfrm>
            <a:off x="4124471" y="1639349"/>
            <a:ext cx="41550" cy="415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sp>
        <p:nvSpPr>
          <p:cNvPr id="157" name="Oval 156">
            <a:extLst>
              <a:ext uri="{FF2B5EF4-FFF2-40B4-BE49-F238E27FC236}">
                <a16:creationId xmlns:a16="http://schemas.microsoft.com/office/drawing/2014/main" id="{CB2EC281-150F-FF41-B154-67220E1D008D}"/>
              </a:ext>
            </a:extLst>
          </p:cNvPr>
          <p:cNvSpPr>
            <a:spLocks noChangeAspect="1"/>
          </p:cNvSpPr>
          <p:nvPr/>
        </p:nvSpPr>
        <p:spPr>
          <a:xfrm>
            <a:off x="4391651" y="1762223"/>
            <a:ext cx="41550" cy="415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sp>
        <p:nvSpPr>
          <p:cNvPr id="160" name="Oval 159">
            <a:extLst>
              <a:ext uri="{FF2B5EF4-FFF2-40B4-BE49-F238E27FC236}">
                <a16:creationId xmlns:a16="http://schemas.microsoft.com/office/drawing/2014/main" id="{9C706B8F-D987-DC44-AF83-CA940BB01427}"/>
              </a:ext>
            </a:extLst>
          </p:cNvPr>
          <p:cNvSpPr>
            <a:spLocks noChangeAspect="1"/>
          </p:cNvSpPr>
          <p:nvPr/>
        </p:nvSpPr>
        <p:spPr>
          <a:xfrm>
            <a:off x="5034230" y="1812944"/>
            <a:ext cx="41550" cy="415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sp>
        <p:nvSpPr>
          <p:cNvPr id="161" name="TextBox 160">
            <a:extLst>
              <a:ext uri="{FF2B5EF4-FFF2-40B4-BE49-F238E27FC236}">
                <a16:creationId xmlns:a16="http://schemas.microsoft.com/office/drawing/2014/main" id="{0D49E130-A3F5-CF4B-9FEE-7722A64D4955}"/>
              </a:ext>
            </a:extLst>
          </p:cNvPr>
          <p:cNvSpPr txBox="1"/>
          <p:nvPr/>
        </p:nvSpPr>
        <p:spPr>
          <a:xfrm>
            <a:off x="8395521" y="4138198"/>
            <a:ext cx="748479" cy="323165"/>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New</a:t>
            </a:r>
            <a:b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br>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Zealand</a:t>
            </a:r>
          </a:p>
        </p:txBody>
      </p:sp>
      <p:sp>
        <p:nvSpPr>
          <p:cNvPr id="137" name="Oval 136">
            <a:extLst>
              <a:ext uri="{FF2B5EF4-FFF2-40B4-BE49-F238E27FC236}">
                <a16:creationId xmlns:a16="http://schemas.microsoft.com/office/drawing/2014/main" id="{4694E662-E9EF-5B4B-8F3D-E8D3F43483AD}"/>
              </a:ext>
            </a:extLst>
          </p:cNvPr>
          <p:cNvSpPr>
            <a:spLocks noChangeAspect="1"/>
          </p:cNvSpPr>
          <p:nvPr/>
        </p:nvSpPr>
        <p:spPr>
          <a:xfrm>
            <a:off x="6685884" y="2962629"/>
            <a:ext cx="41550" cy="415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sp>
        <p:nvSpPr>
          <p:cNvPr id="165" name="TextBox 164">
            <a:extLst>
              <a:ext uri="{FF2B5EF4-FFF2-40B4-BE49-F238E27FC236}">
                <a16:creationId xmlns:a16="http://schemas.microsoft.com/office/drawing/2014/main" id="{70BDC114-3383-AF48-B23D-B92793E15308}"/>
              </a:ext>
            </a:extLst>
          </p:cNvPr>
          <p:cNvSpPr txBox="1"/>
          <p:nvPr/>
        </p:nvSpPr>
        <p:spPr>
          <a:xfrm>
            <a:off x="6799804" y="2890455"/>
            <a:ext cx="565381" cy="207749"/>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Malaysia</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grpSp>
        <p:nvGrpSpPr>
          <p:cNvPr id="11" name="Group 10"/>
          <p:cNvGrpSpPr/>
          <p:nvPr/>
        </p:nvGrpSpPr>
        <p:grpSpPr>
          <a:xfrm>
            <a:off x="3461519" y="1724080"/>
            <a:ext cx="696801" cy="207749"/>
            <a:chOff x="4587791" y="2256516"/>
            <a:chExt cx="929070" cy="276998"/>
          </a:xfrm>
        </p:grpSpPr>
        <p:sp>
          <p:nvSpPr>
            <p:cNvPr id="168" name="TextBox 167">
              <a:extLst>
                <a:ext uri="{FF2B5EF4-FFF2-40B4-BE49-F238E27FC236}">
                  <a16:creationId xmlns:a16="http://schemas.microsoft.com/office/drawing/2014/main" id="{350899C8-2181-E64B-9E7B-AA8E5160D21F}"/>
                </a:ext>
              </a:extLst>
            </p:cNvPr>
            <p:cNvSpPr txBox="1"/>
            <p:nvPr/>
          </p:nvSpPr>
          <p:spPr>
            <a:xfrm>
              <a:off x="4587791" y="2256516"/>
              <a:ext cx="791860" cy="276998"/>
            </a:xfrm>
            <a:prstGeom prst="rect">
              <a:avLst/>
            </a:prstGeom>
            <a:noFill/>
          </p:spPr>
          <p:txBody>
            <a:bodyPr wrap="square" rtlCol="0">
              <a:spAutoFit/>
            </a:bodyPr>
            <a:lstStyle/>
            <a:p>
              <a:pPr algn="r" defTabSz="685800"/>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Lannion</a:t>
              </a:r>
            </a:p>
          </p:txBody>
        </p:sp>
        <p:cxnSp>
          <p:nvCxnSpPr>
            <p:cNvPr id="175" name="Straight Connector 174">
              <a:extLst>
                <a:ext uri="{FF2B5EF4-FFF2-40B4-BE49-F238E27FC236}">
                  <a16:creationId xmlns:a16="http://schemas.microsoft.com/office/drawing/2014/main" id="{84423F11-A4C0-2548-B51C-8018F7F39970}"/>
                </a:ext>
              </a:extLst>
            </p:cNvPr>
            <p:cNvCxnSpPr>
              <a:cxnSpLocks/>
            </p:cNvCxnSpPr>
            <p:nvPr/>
          </p:nvCxnSpPr>
          <p:spPr>
            <a:xfrm flipH="1">
              <a:off x="5254014" y="2403861"/>
              <a:ext cx="196221" cy="0"/>
            </a:xfrm>
            <a:prstGeom prst="line">
              <a:avLst/>
            </a:prstGeom>
            <a:noFill/>
            <a:ln w="9525" cap="rnd" cmpd="sng" algn="ctr">
              <a:solidFill>
                <a:srgbClr val="FFFF13"/>
              </a:solidFill>
              <a:prstDash val="sysDot"/>
            </a:ln>
            <a:effectLst/>
          </p:spPr>
        </p:cxnSp>
        <p:pic>
          <p:nvPicPr>
            <p:cNvPr id="172" name="Graphic 31">
              <a:extLst>
                <a:ext uri="{FF2B5EF4-FFF2-40B4-BE49-F238E27FC236}">
                  <a16:creationId xmlns:a16="http://schemas.microsoft.com/office/drawing/2014/main" id="{C73BD155-356B-D546-B506-58ECE9B8027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414026" y="2352444"/>
              <a:ext cx="102835" cy="102835"/>
            </a:xfrm>
            <a:prstGeom prst="rect">
              <a:avLst/>
            </a:prstGeom>
          </p:spPr>
        </p:pic>
      </p:grpSp>
      <p:sp>
        <p:nvSpPr>
          <p:cNvPr id="167" name="TextBox 166">
            <a:extLst>
              <a:ext uri="{FF2B5EF4-FFF2-40B4-BE49-F238E27FC236}">
                <a16:creationId xmlns:a16="http://schemas.microsoft.com/office/drawing/2014/main" id="{350899C8-2181-E64B-9E7B-AA8E5160D21F}"/>
              </a:ext>
            </a:extLst>
          </p:cNvPr>
          <p:cNvSpPr txBox="1"/>
          <p:nvPr/>
        </p:nvSpPr>
        <p:spPr>
          <a:xfrm>
            <a:off x="4254999" y="1803518"/>
            <a:ext cx="517186" cy="207749"/>
          </a:xfrm>
          <a:prstGeom prst="rect">
            <a:avLst/>
          </a:prstGeom>
          <a:noFill/>
        </p:spPr>
        <p:txBody>
          <a:bodyPr wrap="square" rtlCol="0">
            <a:spAutoFit/>
          </a:bodyPr>
          <a:lstStyle/>
          <a:p>
            <a:pPr algn="r" defTabSz="685800"/>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Rennes</a:t>
            </a:r>
          </a:p>
        </p:txBody>
      </p:sp>
      <p:pic>
        <p:nvPicPr>
          <p:cNvPr id="173" name="Graphic 31">
            <a:extLst>
              <a:ext uri="{FF2B5EF4-FFF2-40B4-BE49-F238E27FC236}">
                <a16:creationId xmlns:a16="http://schemas.microsoft.com/office/drawing/2014/main" id="{C73BD155-356B-D546-B506-58ECE9B8027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164844" y="1861640"/>
            <a:ext cx="77126" cy="77126"/>
          </a:xfrm>
          <a:prstGeom prst="rect">
            <a:avLst/>
          </a:prstGeom>
        </p:spPr>
      </p:pic>
      <p:grpSp>
        <p:nvGrpSpPr>
          <p:cNvPr id="20" name="Group 19"/>
          <p:cNvGrpSpPr/>
          <p:nvPr/>
        </p:nvGrpSpPr>
        <p:grpSpPr>
          <a:xfrm>
            <a:off x="4121485" y="1914275"/>
            <a:ext cx="680995" cy="207749"/>
            <a:chOff x="4603042" y="2830385"/>
            <a:chExt cx="907993" cy="276998"/>
          </a:xfrm>
        </p:grpSpPr>
        <p:sp>
          <p:nvSpPr>
            <p:cNvPr id="166" name="TextBox 165">
              <a:extLst>
                <a:ext uri="{FF2B5EF4-FFF2-40B4-BE49-F238E27FC236}">
                  <a16:creationId xmlns:a16="http://schemas.microsoft.com/office/drawing/2014/main" id="{350899C8-2181-E64B-9E7B-AA8E5160D21F}"/>
                </a:ext>
              </a:extLst>
            </p:cNvPr>
            <p:cNvSpPr txBox="1"/>
            <p:nvPr/>
          </p:nvSpPr>
          <p:spPr>
            <a:xfrm>
              <a:off x="4747605" y="2830385"/>
              <a:ext cx="763430" cy="276998"/>
            </a:xfrm>
            <a:prstGeom prst="rect">
              <a:avLst/>
            </a:prstGeom>
            <a:noFill/>
          </p:spPr>
          <p:txBody>
            <a:bodyPr wrap="square" rtlCol="0">
              <a:spAutoFit/>
            </a:bodyPr>
            <a:lstStyle/>
            <a:p>
              <a:pPr defTabSz="685800"/>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Valencia</a:t>
              </a:r>
            </a:p>
          </p:txBody>
        </p:sp>
        <p:pic>
          <p:nvPicPr>
            <p:cNvPr id="174" name="Graphic 31">
              <a:extLst>
                <a:ext uri="{FF2B5EF4-FFF2-40B4-BE49-F238E27FC236}">
                  <a16:creationId xmlns:a16="http://schemas.microsoft.com/office/drawing/2014/main" id="{C73BD155-356B-D546-B506-58ECE9B8027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603042" y="2899071"/>
              <a:ext cx="102835" cy="102835"/>
            </a:xfrm>
            <a:prstGeom prst="rect">
              <a:avLst/>
            </a:prstGeom>
          </p:spPr>
        </p:pic>
      </p:grpSp>
      <p:cxnSp>
        <p:nvCxnSpPr>
          <p:cNvPr id="203" name="Straight Connector 202">
            <a:extLst>
              <a:ext uri="{FF2B5EF4-FFF2-40B4-BE49-F238E27FC236}">
                <a16:creationId xmlns:a16="http://schemas.microsoft.com/office/drawing/2014/main" id="{84423F11-A4C0-2548-B51C-8018F7F39970}"/>
              </a:ext>
            </a:extLst>
          </p:cNvPr>
          <p:cNvCxnSpPr>
            <a:cxnSpLocks/>
          </p:cNvCxnSpPr>
          <p:nvPr/>
        </p:nvCxnSpPr>
        <p:spPr>
          <a:xfrm flipH="1">
            <a:off x="2233202" y="3504930"/>
            <a:ext cx="123444" cy="0"/>
          </a:xfrm>
          <a:prstGeom prst="line">
            <a:avLst/>
          </a:prstGeom>
          <a:noFill/>
          <a:ln w="9525" cap="rnd" cmpd="sng" algn="ctr">
            <a:solidFill>
              <a:srgbClr val="FFFF13"/>
            </a:solidFill>
            <a:prstDash val="sysDot"/>
          </a:ln>
          <a:effectLst/>
        </p:spPr>
      </p:cxnSp>
      <p:sp>
        <p:nvSpPr>
          <p:cNvPr id="111" name="TextBox 110">
            <a:extLst>
              <a:ext uri="{FF2B5EF4-FFF2-40B4-BE49-F238E27FC236}">
                <a16:creationId xmlns:a16="http://schemas.microsoft.com/office/drawing/2014/main" id="{494E7293-889D-BD44-B91C-29E9F5A6D6A4}"/>
              </a:ext>
            </a:extLst>
          </p:cNvPr>
          <p:cNvSpPr txBox="1"/>
          <p:nvPr/>
        </p:nvSpPr>
        <p:spPr>
          <a:xfrm>
            <a:off x="3348081" y="1892650"/>
            <a:ext cx="593896" cy="207749"/>
          </a:xfrm>
          <a:prstGeom prst="rect">
            <a:avLst/>
          </a:prstGeom>
          <a:noFill/>
        </p:spPr>
        <p:txBody>
          <a:bodyPr wrap="square" rtlCol="0">
            <a:spAutoFit/>
          </a:bodyPr>
          <a:lstStyle/>
          <a:p>
            <a:pPr algn="r" defTabSz="685800"/>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Madrid</a:t>
            </a:r>
          </a:p>
        </p:txBody>
      </p:sp>
      <p:cxnSp>
        <p:nvCxnSpPr>
          <p:cNvPr id="210" name="Straight Connector 209">
            <a:extLst>
              <a:ext uri="{FF2B5EF4-FFF2-40B4-BE49-F238E27FC236}">
                <a16:creationId xmlns:a16="http://schemas.microsoft.com/office/drawing/2014/main" id="{84423F11-A4C0-2548-B51C-8018F7F39970}"/>
              </a:ext>
            </a:extLst>
          </p:cNvPr>
          <p:cNvCxnSpPr>
            <a:cxnSpLocks/>
          </p:cNvCxnSpPr>
          <p:nvPr/>
        </p:nvCxnSpPr>
        <p:spPr>
          <a:xfrm flipH="1">
            <a:off x="8311698" y="4243231"/>
            <a:ext cx="147166" cy="0"/>
          </a:xfrm>
          <a:prstGeom prst="line">
            <a:avLst/>
          </a:prstGeom>
          <a:noFill/>
          <a:ln w="9525" cap="rnd" cmpd="sng" algn="ctr">
            <a:solidFill>
              <a:srgbClr val="FFFF13"/>
            </a:solidFill>
            <a:prstDash val="sysDot"/>
          </a:ln>
          <a:effectLst/>
        </p:spPr>
      </p:cxnSp>
      <p:pic>
        <p:nvPicPr>
          <p:cNvPr id="117" name="Graphic 29">
            <a:extLst>
              <a:ext uri="{FF2B5EF4-FFF2-40B4-BE49-F238E27FC236}">
                <a16:creationId xmlns:a16="http://schemas.microsoft.com/office/drawing/2014/main" id="{898282E0-8B42-5145-BD4F-16BA109326C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73135" y="4204669"/>
            <a:ext cx="77126" cy="77126"/>
          </a:xfrm>
          <a:prstGeom prst="rect">
            <a:avLst/>
          </a:prstGeom>
        </p:spPr>
      </p:pic>
      <p:grpSp>
        <p:nvGrpSpPr>
          <p:cNvPr id="37" name="Group 36"/>
          <p:cNvGrpSpPr/>
          <p:nvPr/>
        </p:nvGrpSpPr>
        <p:grpSpPr>
          <a:xfrm>
            <a:off x="4709252" y="3980817"/>
            <a:ext cx="1004485" cy="207749"/>
            <a:chOff x="6274757" y="5361060"/>
            <a:chExt cx="1339313" cy="276998"/>
          </a:xfrm>
        </p:grpSpPr>
        <p:pic>
          <p:nvPicPr>
            <p:cNvPr id="122" name="Graphic 29">
              <a:extLst>
                <a:ext uri="{FF2B5EF4-FFF2-40B4-BE49-F238E27FC236}">
                  <a16:creationId xmlns:a16="http://schemas.microsoft.com/office/drawing/2014/main" id="{898282E0-8B42-5145-BD4F-16BA109326C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274757" y="5451872"/>
              <a:ext cx="102835" cy="102835"/>
            </a:xfrm>
            <a:prstGeom prst="rect">
              <a:avLst/>
            </a:prstGeom>
          </p:spPr>
        </p:pic>
        <p:sp>
          <p:nvSpPr>
            <p:cNvPr id="211" name="TextBox 210">
              <a:extLst>
                <a:ext uri="{FF2B5EF4-FFF2-40B4-BE49-F238E27FC236}">
                  <a16:creationId xmlns:a16="http://schemas.microsoft.com/office/drawing/2014/main" id="{0D49E130-A3F5-CF4B-9FEE-7722A64D4955}"/>
                </a:ext>
              </a:extLst>
            </p:cNvPr>
            <p:cNvSpPr txBox="1"/>
            <p:nvPr/>
          </p:nvSpPr>
          <p:spPr>
            <a:xfrm>
              <a:off x="6481472" y="5361060"/>
              <a:ext cx="1132598" cy="276998"/>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South Africa</a:t>
              </a:r>
            </a:p>
          </p:txBody>
        </p:sp>
      </p:grpSp>
      <p:sp>
        <p:nvSpPr>
          <p:cNvPr id="140" name="Oval 139">
            <a:extLst>
              <a:ext uri="{FF2B5EF4-FFF2-40B4-BE49-F238E27FC236}">
                <a16:creationId xmlns:a16="http://schemas.microsoft.com/office/drawing/2014/main" id="{3C1EC47C-E0C5-B64A-867D-C943D556E9BC}"/>
              </a:ext>
            </a:extLst>
          </p:cNvPr>
          <p:cNvSpPr>
            <a:spLocks noChangeAspect="1"/>
          </p:cNvSpPr>
          <p:nvPr/>
        </p:nvSpPr>
        <p:spPr>
          <a:xfrm>
            <a:off x="5486456" y="2455602"/>
            <a:ext cx="41550" cy="415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sp>
        <p:nvSpPr>
          <p:cNvPr id="213" name="TextBox 212">
            <a:extLst>
              <a:ext uri="{FF2B5EF4-FFF2-40B4-BE49-F238E27FC236}">
                <a16:creationId xmlns:a16="http://schemas.microsoft.com/office/drawing/2014/main" id="{70BDC114-3383-AF48-B23D-B92793E15308}"/>
              </a:ext>
            </a:extLst>
          </p:cNvPr>
          <p:cNvSpPr txBox="1"/>
          <p:nvPr/>
        </p:nvSpPr>
        <p:spPr>
          <a:xfrm>
            <a:off x="4048892" y="2379678"/>
            <a:ext cx="1346557" cy="207749"/>
          </a:xfrm>
          <a:prstGeom prst="rect">
            <a:avLst/>
          </a:prstGeom>
          <a:noFill/>
        </p:spPr>
        <p:txBody>
          <a:bodyPr wrap="square" rtlCol="0">
            <a:spAutoFit/>
          </a:bodyPr>
          <a:lstStyle/>
          <a:p>
            <a:pPr algn="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United Arab Emirates</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grpSp>
        <p:nvGrpSpPr>
          <p:cNvPr id="85" name="Group 84"/>
          <p:cNvGrpSpPr/>
          <p:nvPr/>
        </p:nvGrpSpPr>
        <p:grpSpPr>
          <a:xfrm>
            <a:off x="5380489" y="2467026"/>
            <a:ext cx="1135991" cy="207749"/>
            <a:chOff x="7069744" y="3232316"/>
            <a:chExt cx="1514654" cy="276998"/>
          </a:xfrm>
        </p:grpSpPr>
        <p:sp>
          <p:nvSpPr>
            <p:cNvPr id="212" name="Oval 211">
              <a:extLst>
                <a:ext uri="{FF2B5EF4-FFF2-40B4-BE49-F238E27FC236}">
                  <a16:creationId xmlns:a16="http://schemas.microsoft.com/office/drawing/2014/main" id="{3C1EC47C-E0C5-B64A-867D-C943D556E9BC}"/>
                </a:ext>
              </a:extLst>
            </p:cNvPr>
            <p:cNvSpPr>
              <a:spLocks noChangeAspect="1"/>
            </p:cNvSpPr>
            <p:nvPr/>
          </p:nvSpPr>
          <p:spPr>
            <a:xfrm>
              <a:off x="7069744" y="3333403"/>
              <a:ext cx="55400" cy="554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sp>
          <p:nvSpPr>
            <p:cNvPr id="214" name="TextBox 213">
              <a:extLst>
                <a:ext uri="{FF2B5EF4-FFF2-40B4-BE49-F238E27FC236}">
                  <a16:creationId xmlns:a16="http://schemas.microsoft.com/office/drawing/2014/main" id="{70BDC114-3383-AF48-B23D-B92793E15308}"/>
                </a:ext>
              </a:extLst>
            </p:cNvPr>
            <p:cNvSpPr txBox="1"/>
            <p:nvPr/>
          </p:nvSpPr>
          <p:spPr>
            <a:xfrm>
              <a:off x="7223136" y="3232316"/>
              <a:ext cx="1361262" cy="276998"/>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Saudi Arabia</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grpSp>
      <p:sp>
        <p:nvSpPr>
          <p:cNvPr id="120" name="TextBox 119">
            <a:extLst>
              <a:ext uri="{FF2B5EF4-FFF2-40B4-BE49-F238E27FC236}">
                <a16:creationId xmlns:a16="http://schemas.microsoft.com/office/drawing/2014/main" id="{70BDC114-3383-AF48-B23D-B92793E15308}"/>
              </a:ext>
            </a:extLst>
          </p:cNvPr>
          <p:cNvSpPr txBox="1"/>
          <p:nvPr/>
        </p:nvSpPr>
        <p:spPr>
          <a:xfrm>
            <a:off x="6226952" y="2647785"/>
            <a:ext cx="412710" cy="207749"/>
          </a:xfrm>
          <a:prstGeom prst="rect">
            <a:avLst/>
          </a:prstGeom>
          <a:noFill/>
        </p:spPr>
        <p:txBody>
          <a:bodyPr wrap="square" rtlCol="0">
            <a:spAutoFit/>
          </a:bodyPr>
          <a:lstStyle/>
          <a:p>
            <a:pPr defTabSz="457189"/>
            <a:r>
              <a:rPr lang="en-US" sz="750" dirty="0">
                <a:solidFill>
                  <a:srgbClr val="FFFF13"/>
                </a:solidFill>
                <a:latin typeface="Roboto Medium" panose="02000000000000000000" pitchFamily="2" charset="0"/>
                <a:ea typeface="Roboto Medium" panose="02000000000000000000" pitchFamily="2" charset="0"/>
                <a:cs typeface="Roboto Medium" panose="02000000000000000000" pitchFamily="2" charset="0"/>
              </a:rPr>
              <a:t>Pune</a:t>
            </a:r>
            <a:endParaRPr lang="en-US" sz="750" dirty="0">
              <a:solidFill>
                <a:srgbClr val="FFFF13"/>
              </a:solidFill>
              <a:latin typeface="Roboto"/>
              <a:ea typeface="Roboto Medium" panose="02000000000000000000" pitchFamily="2" charset="0"/>
              <a:cs typeface="Roboto Medium" panose="02000000000000000000" pitchFamily="2" charset="0"/>
            </a:endParaRPr>
          </a:p>
        </p:txBody>
      </p:sp>
      <p:sp>
        <p:nvSpPr>
          <p:cNvPr id="216" name="TextBox 215">
            <a:extLst>
              <a:ext uri="{FF2B5EF4-FFF2-40B4-BE49-F238E27FC236}">
                <a16:creationId xmlns:a16="http://schemas.microsoft.com/office/drawing/2014/main" id="{70BDC114-3383-AF48-B23D-B92793E15308}"/>
              </a:ext>
            </a:extLst>
          </p:cNvPr>
          <p:cNvSpPr txBox="1"/>
          <p:nvPr/>
        </p:nvSpPr>
        <p:spPr>
          <a:xfrm>
            <a:off x="5142648" y="1672663"/>
            <a:ext cx="667943" cy="323165"/>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Czech </a:t>
            </a:r>
            <a:b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br>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Republic</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sp>
        <p:nvSpPr>
          <p:cNvPr id="217" name="TextBox 216">
            <a:extLst>
              <a:ext uri="{FF2B5EF4-FFF2-40B4-BE49-F238E27FC236}">
                <a16:creationId xmlns:a16="http://schemas.microsoft.com/office/drawing/2014/main" id="{70BDC114-3383-AF48-B23D-B92793E15308}"/>
              </a:ext>
            </a:extLst>
          </p:cNvPr>
          <p:cNvSpPr txBox="1"/>
          <p:nvPr/>
        </p:nvSpPr>
        <p:spPr>
          <a:xfrm>
            <a:off x="5023845" y="1973861"/>
            <a:ext cx="565381" cy="207749"/>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Turkey</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sp>
        <p:nvSpPr>
          <p:cNvPr id="218" name="TextBox 217">
            <a:extLst>
              <a:ext uri="{FF2B5EF4-FFF2-40B4-BE49-F238E27FC236}">
                <a16:creationId xmlns:a16="http://schemas.microsoft.com/office/drawing/2014/main" id="{70BDC114-3383-AF48-B23D-B92793E15308}"/>
              </a:ext>
            </a:extLst>
          </p:cNvPr>
          <p:cNvSpPr txBox="1"/>
          <p:nvPr/>
        </p:nvSpPr>
        <p:spPr>
          <a:xfrm>
            <a:off x="4462727" y="1674899"/>
            <a:ext cx="740630" cy="207749"/>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Switzerland</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sp>
        <p:nvSpPr>
          <p:cNvPr id="219" name="TextBox 218">
            <a:extLst>
              <a:ext uri="{FF2B5EF4-FFF2-40B4-BE49-F238E27FC236}">
                <a16:creationId xmlns:a16="http://schemas.microsoft.com/office/drawing/2014/main" id="{70BDC114-3383-AF48-B23D-B92793E15308}"/>
              </a:ext>
            </a:extLst>
          </p:cNvPr>
          <p:cNvSpPr txBox="1"/>
          <p:nvPr/>
        </p:nvSpPr>
        <p:spPr>
          <a:xfrm>
            <a:off x="5041618" y="1500516"/>
            <a:ext cx="565381" cy="207749"/>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Poland</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sp>
        <p:nvSpPr>
          <p:cNvPr id="221" name="TextBox 220">
            <a:extLst>
              <a:ext uri="{FF2B5EF4-FFF2-40B4-BE49-F238E27FC236}">
                <a16:creationId xmlns:a16="http://schemas.microsoft.com/office/drawing/2014/main" id="{70BDC114-3383-AF48-B23D-B92793E15308}"/>
              </a:ext>
            </a:extLst>
          </p:cNvPr>
          <p:cNvSpPr txBox="1"/>
          <p:nvPr/>
        </p:nvSpPr>
        <p:spPr>
          <a:xfrm>
            <a:off x="4687601" y="1588566"/>
            <a:ext cx="565381" cy="207749"/>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Germany</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cxnSp>
        <p:nvCxnSpPr>
          <p:cNvPr id="223" name="Straight Connector 222">
            <a:extLst>
              <a:ext uri="{FF2B5EF4-FFF2-40B4-BE49-F238E27FC236}">
                <a16:creationId xmlns:a16="http://schemas.microsoft.com/office/drawing/2014/main" id="{84423F11-A4C0-2548-B51C-8018F7F39970}"/>
              </a:ext>
            </a:extLst>
          </p:cNvPr>
          <p:cNvCxnSpPr>
            <a:cxnSpLocks/>
          </p:cNvCxnSpPr>
          <p:nvPr/>
        </p:nvCxnSpPr>
        <p:spPr>
          <a:xfrm flipH="1">
            <a:off x="4733902" y="1449798"/>
            <a:ext cx="68580" cy="0"/>
          </a:xfrm>
          <a:prstGeom prst="line">
            <a:avLst/>
          </a:prstGeom>
          <a:noFill/>
          <a:ln w="9525" cap="rnd" cmpd="sng" algn="ctr">
            <a:solidFill>
              <a:srgbClr val="FFFF13"/>
            </a:solidFill>
            <a:prstDash val="sysDot"/>
          </a:ln>
          <a:effectLst/>
        </p:spPr>
      </p:cxnSp>
      <p:sp>
        <p:nvSpPr>
          <p:cNvPr id="97" name="TextBox 96">
            <a:extLst>
              <a:ext uri="{FF2B5EF4-FFF2-40B4-BE49-F238E27FC236}">
                <a16:creationId xmlns:a16="http://schemas.microsoft.com/office/drawing/2014/main" id="{EC62A9C1-F755-374D-BED7-96CDFC1DF825}"/>
              </a:ext>
            </a:extLst>
          </p:cNvPr>
          <p:cNvSpPr txBox="1"/>
          <p:nvPr/>
        </p:nvSpPr>
        <p:spPr>
          <a:xfrm>
            <a:off x="4743501" y="1351977"/>
            <a:ext cx="412710" cy="207749"/>
          </a:xfrm>
          <a:prstGeom prst="rect">
            <a:avLst/>
          </a:prstGeom>
          <a:noFill/>
        </p:spPr>
        <p:txBody>
          <a:bodyPr wrap="square" rtlCol="0">
            <a:spAutoFit/>
          </a:bodyPr>
          <a:lstStyle/>
          <a:p>
            <a:pPr defTabSz="457189"/>
            <a:r>
              <a:rPr lang="en-US" sz="750" dirty="0">
                <a:solidFill>
                  <a:srgbClr val="FFFF13"/>
                </a:solidFill>
                <a:latin typeface="Roboto Medium" panose="02000000000000000000" pitchFamily="2" charset="0"/>
                <a:ea typeface="Roboto Medium" panose="02000000000000000000" pitchFamily="2" charset="0"/>
                <a:cs typeface="Roboto Medium" panose="02000000000000000000" pitchFamily="2" charset="0"/>
              </a:rPr>
              <a:t>Oulu</a:t>
            </a:r>
            <a:endParaRPr lang="en-US" sz="750" dirty="0">
              <a:solidFill>
                <a:srgbClr val="FFFF13"/>
              </a:solidFill>
              <a:latin typeface="Roboto"/>
              <a:ea typeface="Roboto Medium" panose="02000000000000000000" pitchFamily="2" charset="0"/>
              <a:cs typeface="Roboto Medium" panose="02000000000000000000" pitchFamily="2" charset="0"/>
            </a:endParaRPr>
          </a:p>
        </p:txBody>
      </p:sp>
      <p:sp>
        <p:nvSpPr>
          <p:cNvPr id="224" name="TextBox 223">
            <a:extLst>
              <a:ext uri="{FF2B5EF4-FFF2-40B4-BE49-F238E27FC236}">
                <a16:creationId xmlns:a16="http://schemas.microsoft.com/office/drawing/2014/main" id="{70BDC114-3383-AF48-B23D-B92793E15308}"/>
              </a:ext>
            </a:extLst>
          </p:cNvPr>
          <p:cNvSpPr txBox="1"/>
          <p:nvPr/>
        </p:nvSpPr>
        <p:spPr>
          <a:xfrm>
            <a:off x="4174994" y="1165340"/>
            <a:ext cx="565381" cy="207749"/>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Sweden</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sp>
        <p:nvSpPr>
          <p:cNvPr id="225" name="TextBox 224">
            <a:extLst>
              <a:ext uri="{FF2B5EF4-FFF2-40B4-BE49-F238E27FC236}">
                <a16:creationId xmlns:a16="http://schemas.microsoft.com/office/drawing/2014/main" id="{70BDC114-3383-AF48-B23D-B92793E15308}"/>
              </a:ext>
            </a:extLst>
          </p:cNvPr>
          <p:cNvSpPr txBox="1"/>
          <p:nvPr/>
        </p:nvSpPr>
        <p:spPr>
          <a:xfrm>
            <a:off x="3938852" y="1408932"/>
            <a:ext cx="746143" cy="207749"/>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Netherlands</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cxnSp>
        <p:nvCxnSpPr>
          <p:cNvPr id="229" name="Straight Connector 228">
            <a:extLst>
              <a:ext uri="{FF2B5EF4-FFF2-40B4-BE49-F238E27FC236}">
                <a16:creationId xmlns:a16="http://schemas.microsoft.com/office/drawing/2014/main" id="{84423F11-A4C0-2548-B51C-8018F7F39970}"/>
              </a:ext>
            </a:extLst>
          </p:cNvPr>
          <p:cNvCxnSpPr>
            <a:cxnSpLocks/>
          </p:cNvCxnSpPr>
          <p:nvPr/>
        </p:nvCxnSpPr>
        <p:spPr>
          <a:xfrm flipH="1">
            <a:off x="1702830" y="2493359"/>
            <a:ext cx="123444" cy="0"/>
          </a:xfrm>
          <a:prstGeom prst="line">
            <a:avLst/>
          </a:prstGeom>
          <a:noFill/>
          <a:ln w="9525" cap="rnd" cmpd="sng" algn="ctr">
            <a:solidFill>
              <a:srgbClr val="FFFF13"/>
            </a:solidFill>
            <a:prstDash val="sysDot"/>
          </a:ln>
          <a:effectLst/>
        </p:spPr>
      </p:cxnSp>
      <p:cxnSp>
        <p:nvCxnSpPr>
          <p:cNvPr id="231" name="Straight Connector 230">
            <a:extLst>
              <a:ext uri="{FF2B5EF4-FFF2-40B4-BE49-F238E27FC236}">
                <a16:creationId xmlns:a16="http://schemas.microsoft.com/office/drawing/2014/main" id="{84423F11-A4C0-2548-B51C-8018F7F39970}"/>
              </a:ext>
            </a:extLst>
          </p:cNvPr>
          <p:cNvCxnSpPr>
            <a:cxnSpLocks/>
          </p:cNvCxnSpPr>
          <p:nvPr/>
        </p:nvCxnSpPr>
        <p:spPr>
          <a:xfrm flipH="1">
            <a:off x="2158358" y="3209633"/>
            <a:ext cx="123444" cy="0"/>
          </a:xfrm>
          <a:prstGeom prst="line">
            <a:avLst/>
          </a:prstGeom>
          <a:noFill/>
          <a:ln w="9525" cap="rnd" cmpd="sng" algn="ctr">
            <a:solidFill>
              <a:srgbClr val="FFFF13"/>
            </a:solidFill>
            <a:prstDash val="sysDot"/>
          </a:ln>
          <a:effectLst/>
        </p:spPr>
      </p:cxnSp>
      <p:cxnSp>
        <p:nvCxnSpPr>
          <p:cNvPr id="232" name="Straight Connector 231">
            <a:extLst>
              <a:ext uri="{FF2B5EF4-FFF2-40B4-BE49-F238E27FC236}">
                <a16:creationId xmlns:a16="http://schemas.microsoft.com/office/drawing/2014/main" id="{84423F11-A4C0-2548-B51C-8018F7F39970}"/>
              </a:ext>
            </a:extLst>
          </p:cNvPr>
          <p:cNvCxnSpPr>
            <a:cxnSpLocks/>
          </p:cNvCxnSpPr>
          <p:nvPr/>
        </p:nvCxnSpPr>
        <p:spPr>
          <a:xfrm flipH="1">
            <a:off x="2763976" y="4174506"/>
            <a:ext cx="123444" cy="0"/>
          </a:xfrm>
          <a:prstGeom prst="line">
            <a:avLst/>
          </a:prstGeom>
          <a:noFill/>
          <a:ln w="9525" cap="rnd" cmpd="sng" algn="ctr">
            <a:solidFill>
              <a:srgbClr val="FFFF13"/>
            </a:solidFill>
            <a:prstDash val="sysDot"/>
          </a:ln>
          <a:effectLst/>
        </p:spPr>
      </p:cxnSp>
      <p:cxnSp>
        <p:nvCxnSpPr>
          <p:cNvPr id="240" name="Straight Connector 239">
            <a:extLst>
              <a:ext uri="{FF2B5EF4-FFF2-40B4-BE49-F238E27FC236}">
                <a16:creationId xmlns:a16="http://schemas.microsoft.com/office/drawing/2014/main" id="{84423F11-A4C0-2548-B51C-8018F7F39970}"/>
              </a:ext>
            </a:extLst>
          </p:cNvPr>
          <p:cNvCxnSpPr>
            <a:cxnSpLocks/>
          </p:cNvCxnSpPr>
          <p:nvPr/>
        </p:nvCxnSpPr>
        <p:spPr>
          <a:xfrm flipH="1">
            <a:off x="-440659" y="4342429"/>
            <a:ext cx="123444" cy="0"/>
          </a:xfrm>
          <a:prstGeom prst="line">
            <a:avLst/>
          </a:prstGeom>
          <a:noFill/>
          <a:ln w="9525" cap="rnd" cmpd="sng" algn="ctr">
            <a:solidFill>
              <a:srgbClr val="FFFF13"/>
            </a:solidFill>
            <a:prstDash val="sysDot"/>
          </a:ln>
          <a:effectLst/>
        </p:spPr>
      </p:cxnSp>
      <p:grpSp>
        <p:nvGrpSpPr>
          <p:cNvPr id="2" name="Group 1"/>
          <p:cNvGrpSpPr/>
          <p:nvPr/>
        </p:nvGrpSpPr>
        <p:grpSpPr>
          <a:xfrm>
            <a:off x="2950905" y="3747764"/>
            <a:ext cx="1292694" cy="207749"/>
            <a:chOff x="2950905" y="3747764"/>
            <a:chExt cx="1292694" cy="207749"/>
          </a:xfrm>
        </p:grpSpPr>
        <p:grpSp>
          <p:nvGrpSpPr>
            <p:cNvPr id="189" name="Group 188">
              <a:extLst>
                <a:ext uri="{FF2B5EF4-FFF2-40B4-BE49-F238E27FC236}">
                  <a16:creationId xmlns:a16="http://schemas.microsoft.com/office/drawing/2014/main" id="{1E46F146-4EC0-304C-854E-8872F8F3315A}"/>
                </a:ext>
              </a:extLst>
            </p:cNvPr>
            <p:cNvGrpSpPr/>
            <p:nvPr/>
          </p:nvGrpSpPr>
          <p:grpSpPr>
            <a:xfrm>
              <a:off x="2950905" y="3747764"/>
              <a:ext cx="1292694" cy="207749"/>
              <a:chOff x="6178590" y="1780803"/>
              <a:chExt cx="1723592" cy="276998"/>
            </a:xfrm>
          </p:grpSpPr>
          <p:sp>
            <p:nvSpPr>
              <p:cNvPr id="190" name="TextBox 189">
                <a:extLst>
                  <a:ext uri="{FF2B5EF4-FFF2-40B4-BE49-F238E27FC236}">
                    <a16:creationId xmlns:a16="http://schemas.microsoft.com/office/drawing/2014/main" id="{C9F5E072-B0B1-8F41-A1D9-6D94C5E29D89}"/>
                  </a:ext>
                </a:extLst>
              </p:cNvPr>
              <p:cNvSpPr txBox="1"/>
              <p:nvPr/>
            </p:nvSpPr>
            <p:spPr>
              <a:xfrm>
                <a:off x="6366083" y="1780803"/>
                <a:ext cx="1536099" cy="276998"/>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Brazil</a:t>
                </a:r>
              </a:p>
            </p:txBody>
          </p:sp>
          <p:pic>
            <p:nvPicPr>
              <p:cNvPr id="192" name="Graphic 191">
                <a:extLst>
                  <a:ext uri="{FF2B5EF4-FFF2-40B4-BE49-F238E27FC236}">
                    <a16:creationId xmlns:a16="http://schemas.microsoft.com/office/drawing/2014/main" id="{5D0EFB01-FF75-D24C-B3DC-1ECEAE13FC6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178590" y="1862409"/>
                <a:ext cx="96167" cy="96167"/>
              </a:xfrm>
              <a:prstGeom prst="rect">
                <a:avLst/>
              </a:prstGeom>
            </p:spPr>
          </p:pic>
        </p:grpSp>
        <p:cxnSp>
          <p:nvCxnSpPr>
            <p:cNvPr id="245" name="Straight Connector 244">
              <a:extLst>
                <a:ext uri="{FF2B5EF4-FFF2-40B4-BE49-F238E27FC236}">
                  <a16:creationId xmlns:a16="http://schemas.microsoft.com/office/drawing/2014/main" id="{84423F11-A4C0-2548-B51C-8018F7F39970}"/>
                </a:ext>
              </a:extLst>
            </p:cNvPr>
            <p:cNvCxnSpPr>
              <a:cxnSpLocks/>
            </p:cNvCxnSpPr>
            <p:nvPr/>
          </p:nvCxnSpPr>
          <p:spPr>
            <a:xfrm flipH="1">
              <a:off x="3009033" y="3845030"/>
              <a:ext cx="123444" cy="0"/>
            </a:xfrm>
            <a:prstGeom prst="line">
              <a:avLst/>
            </a:prstGeom>
            <a:noFill/>
            <a:ln w="9525" cap="rnd" cmpd="sng" algn="ctr">
              <a:solidFill>
                <a:srgbClr val="FFFF13"/>
              </a:solidFill>
              <a:prstDash val="sysDot"/>
            </a:ln>
            <a:effectLst/>
          </p:spPr>
        </p:cxnSp>
      </p:grpSp>
      <p:cxnSp>
        <p:nvCxnSpPr>
          <p:cNvPr id="246" name="Straight Connector 245">
            <a:extLst>
              <a:ext uri="{FF2B5EF4-FFF2-40B4-BE49-F238E27FC236}">
                <a16:creationId xmlns:a16="http://schemas.microsoft.com/office/drawing/2014/main" id="{84423F11-A4C0-2548-B51C-8018F7F39970}"/>
              </a:ext>
            </a:extLst>
          </p:cNvPr>
          <p:cNvCxnSpPr>
            <a:cxnSpLocks/>
          </p:cNvCxnSpPr>
          <p:nvPr/>
        </p:nvCxnSpPr>
        <p:spPr>
          <a:xfrm flipH="1">
            <a:off x="5343069" y="2476377"/>
            <a:ext cx="123444" cy="0"/>
          </a:xfrm>
          <a:prstGeom prst="line">
            <a:avLst/>
          </a:prstGeom>
          <a:noFill/>
          <a:ln w="9525" cap="rnd" cmpd="sng" algn="ctr">
            <a:solidFill>
              <a:srgbClr val="FFFF13"/>
            </a:solidFill>
            <a:prstDash val="sysDot"/>
          </a:ln>
          <a:effectLst/>
        </p:spPr>
      </p:cxnSp>
      <p:cxnSp>
        <p:nvCxnSpPr>
          <p:cNvPr id="249" name="Straight Connector 248">
            <a:extLst>
              <a:ext uri="{FF2B5EF4-FFF2-40B4-BE49-F238E27FC236}">
                <a16:creationId xmlns:a16="http://schemas.microsoft.com/office/drawing/2014/main" id="{84423F11-A4C0-2548-B51C-8018F7F39970}"/>
              </a:ext>
            </a:extLst>
          </p:cNvPr>
          <p:cNvCxnSpPr>
            <a:cxnSpLocks/>
          </p:cNvCxnSpPr>
          <p:nvPr/>
        </p:nvCxnSpPr>
        <p:spPr>
          <a:xfrm flipH="1">
            <a:off x="6154095" y="2743466"/>
            <a:ext cx="123444" cy="0"/>
          </a:xfrm>
          <a:prstGeom prst="line">
            <a:avLst/>
          </a:prstGeom>
          <a:noFill/>
          <a:ln w="9525" cap="rnd" cmpd="sng" algn="ctr">
            <a:solidFill>
              <a:srgbClr val="FFFF13"/>
            </a:solidFill>
            <a:prstDash val="sysDot"/>
          </a:ln>
          <a:effectLst/>
        </p:spPr>
      </p:cxnSp>
      <p:cxnSp>
        <p:nvCxnSpPr>
          <p:cNvPr id="250" name="Straight Connector 249">
            <a:extLst>
              <a:ext uri="{FF2B5EF4-FFF2-40B4-BE49-F238E27FC236}">
                <a16:creationId xmlns:a16="http://schemas.microsoft.com/office/drawing/2014/main" id="{84423F11-A4C0-2548-B51C-8018F7F39970}"/>
              </a:ext>
            </a:extLst>
          </p:cNvPr>
          <p:cNvCxnSpPr>
            <a:cxnSpLocks/>
          </p:cNvCxnSpPr>
          <p:nvPr/>
        </p:nvCxnSpPr>
        <p:spPr>
          <a:xfrm flipH="1">
            <a:off x="4598726" y="1267436"/>
            <a:ext cx="123444" cy="0"/>
          </a:xfrm>
          <a:prstGeom prst="line">
            <a:avLst/>
          </a:prstGeom>
          <a:noFill/>
          <a:ln w="9525" cap="rnd" cmpd="sng" algn="ctr">
            <a:solidFill>
              <a:srgbClr val="FFFF13"/>
            </a:solidFill>
            <a:prstDash val="sysDot"/>
          </a:ln>
          <a:effectLst/>
        </p:spPr>
      </p:cxnSp>
      <p:cxnSp>
        <p:nvCxnSpPr>
          <p:cNvPr id="252" name="Straight Connector 251">
            <a:extLst>
              <a:ext uri="{FF2B5EF4-FFF2-40B4-BE49-F238E27FC236}">
                <a16:creationId xmlns:a16="http://schemas.microsoft.com/office/drawing/2014/main" id="{84423F11-A4C0-2548-B51C-8018F7F39970}"/>
              </a:ext>
            </a:extLst>
          </p:cNvPr>
          <p:cNvCxnSpPr>
            <a:cxnSpLocks/>
          </p:cNvCxnSpPr>
          <p:nvPr/>
        </p:nvCxnSpPr>
        <p:spPr>
          <a:xfrm flipH="1">
            <a:off x="4948940" y="2065543"/>
            <a:ext cx="123444" cy="0"/>
          </a:xfrm>
          <a:prstGeom prst="line">
            <a:avLst/>
          </a:prstGeom>
          <a:noFill/>
          <a:ln w="9525" cap="rnd" cmpd="sng" algn="ctr">
            <a:solidFill>
              <a:srgbClr val="FFFF13"/>
            </a:solidFill>
            <a:prstDash val="sysDot"/>
          </a:ln>
          <a:effectLst/>
        </p:spPr>
      </p:cxnSp>
      <p:cxnSp>
        <p:nvCxnSpPr>
          <p:cNvPr id="253" name="Straight Connector 252">
            <a:extLst>
              <a:ext uri="{FF2B5EF4-FFF2-40B4-BE49-F238E27FC236}">
                <a16:creationId xmlns:a16="http://schemas.microsoft.com/office/drawing/2014/main" id="{84423F11-A4C0-2548-B51C-8018F7F39970}"/>
              </a:ext>
            </a:extLst>
          </p:cNvPr>
          <p:cNvCxnSpPr>
            <a:cxnSpLocks/>
          </p:cNvCxnSpPr>
          <p:nvPr/>
        </p:nvCxnSpPr>
        <p:spPr>
          <a:xfrm flipH="1">
            <a:off x="3999722" y="1660877"/>
            <a:ext cx="123444" cy="0"/>
          </a:xfrm>
          <a:prstGeom prst="line">
            <a:avLst/>
          </a:prstGeom>
          <a:noFill/>
          <a:ln w="9525" cap="rnd" cmpd="sng" algn="ctr">
            <a:solidFill>
              <a:srgbClr val="FFFF13"/>
            </a:solidFill>
            <a:prstDash val="sysDot"/>
          </a:ln>
          <a:effectLst/>
        </p:spPr>
      </p:cxnSp>
      <p:cxnSp>
        <p:nvCxnSpPr>
          <p:cNvPr id="257" name="Straight Connector 256">
            <a:extLst>
              <a:ext uri="{FF2B5EF4-FFF2-40B4-BE49-F238E27FC236}">
                <a16:creationId xmlns:a16="http://schemas.microsoft.com/office/drawing/2014/main" id="{84423F11-A4C0-2548-B51C-8018F7F39970}"/>
              </a:ext>
            </a:extLst>
          </p:cNvPr>
          <p:cNvCxnSpPr>
            <a:cxnSpLocks/>
          </p:cNvCxnSpPr>
          <p:nvPr/>
        </p:nvCxnSpPr>
        <p:spPr>
          <a:xfrm flipH="1">
            <a:off x="5072384" y="1825343"/>
            <a:ext cx="123444" cy="0"/>
          </a:xfrm>
          <a:prstGeom prst="line">
            <a:avLst/>
          </a:prstGeom>
          <a:noFill/>
          <a:ln w="9525" cap="rnd" cmpd="sng" algn="ctr">
            <a:solidFill>
              <a:srgbClr val="FFFF13"/>
            </a:solidFill>
            <a:prstDash val="sysDot"/>
          </a:ln>
          <a:effectLst/>
        </p:spPr>
      </p:cxnSp>
      <p:cxnSp>
        <p:nvCxnSpPr>
          <p:cNvPr id="258" name="Straight Connector 257">
            <a:extLst>
              <a:ext uri="{FF2B5EF4-FFF2-40B4-BE49-F238E27FC236}">
                <a16:creationId xmlns:a16="http://schemas.microsoft.com/office/drawing/2014/main" id="{84423F11-A4C0-2548-B51C-8018F7F39970}"/>
              </a:ext>
            </a:extLst>
          </p:cNvPr>
          <p:cNvCxnSpPr>
            <a:cxnSpLocks/>
          </p:cNvCxnSpPr>
          <p:nvPr/>
        </p:nvCxnSpPr>
        <p:spPr>
          <a:xfrm flipH="1">
            <a:off x="4948940" y="1599499"/>
            <a:ext cx="123444" cy="0"/>
          </a:xfrm>
          <a:prstGeom prst="line">
            <a:avLst/>
          </a:prstGeom>
          <a:noFill/>
          <a:ln w="9525" cap="rnd" cmpd="sng" algn="ctr">
            <a:solidFill>
              <a:srgbClr val="FFFF13"/>
            </a:solidFill>
            <a:prstDash val="sysDot"/>
          </a:ln>
          <a:effectLst/>
        </p:spPr>
      </p:cxnSp>
      <p:cxnSp>
        <p:nvCxnSpPr>
          <p:cNvPr id="260" name="Straight Connector 259">
            <a:extLst>
              <a:ext uri="{FF2B5EF4-FFF2-40B4-BE49-F238E27FC236}">
                <a16:creationId xmlns:a16="http://schemas.microsoft.com/office/drawing/2014/main" id="{84423F11-A4C0-2548-B51C-8018F7F39970}"/>
              </a:ext>
            </a:extLst>
          </p:cNvPr>
          <p:cNvCxnSpPr>
            <a:cxnSpLocks/>
          </p:cNvCxnSpPr>
          <p:nvPr/>
        </p:nvCxnSpPr>
        <p:spPr>
          <a:xfrm flipH="1">
            <a:off x="3853046" y="1997544"/>
            <a:ext cx="123444" cy="0"/>
          </a:xfrm>
          <a:prstGeom prst="line">
            <a:avLst/>
          </a:prstGeom>
          <a:noFill/>
          <a:ln w="9525" cap="rnd" cmpd="sng" algn="ctr">
            <a:solidFill>
              <a:srgbClr val="FFFF13"/>
            </a:solidFill>
            <a:prstDash val="sysDot"/>
          </a:ln>
          <a:effectLst/>
        </p:spPr>
      </p:cxnSp>
      <p:cxnSp>
        <p:nvCxnSpPr>
          <p:cNvPr id="261" name="Straight Connector 260">
            <a:extLst>
              <a:ext uri="{FF2B5EF4-FFF2-40B4-BE49-F238E27FC236}">
                <a16:creationId xmlns:a16="http://schemas.microsoft.com/office/drawing/2014/main" id="{84423F11-A4C0-2548-B51C-8018F7F39970}"/>
              </a:ext>
            </a:extLst>
          </p:cNvPr>
          <p:cNvCxnSpPr>
            <a:cxnSpLocks/>
          </p:cNvCxnSpPr>
          <p:nvPr/>
        </p:nvCxnSpPr>
        <p:spPr>
          <a:xfrm flipH="1">
            <a:off x="4233233" y="1899158"/>
            <a:ext cx="123444" cy="0"/>
          </a:xfrm>
          <a:prstGeom prst="line">
            <a:avLst/>
          </a:prstGeom>
          <a:noFill/>
          <a:ln w="9525" cap="rnd" cmpd="sng" algn="ctr">
            <a:solidFill>
              <a:srgbClr val="FFFF13"/>
            </a:solidFill>
            <a:prstDash val="sysDot"/>
          </a:ln>
          <a:effectLst/>
        </p:spPr>
      </p:cxnSp>
      <p:cxnSp>
        <p:nvCxnSpPr>
          <p:cNvPr id="262" name="Straight Connector 261">
            <a:extLst>
              <a:ext uri="{FF2B5EF4-FFF2-40B4-BE49-F238E27FC236}">
                <a16:creationId xmlns:a16="http://schemas.microsoft.com/office/drawing/2014/main" id="{84423F11-A4C0-2548-B51C-8018F7F39970}"/>
              </a:ext>
            </a:extLst>
          </p:cNvPr>
          <p:cNvCxnSpPr>
            <a:cxnSpLocks/>
          </p:cNvCxnSpPr>
          <p:nvPr/>
        </p:nvCxnSpPr>
        <p:spPr>
          <a:xfrm flipH="1">
            <a:off x="4771829" y="4081565"/>
            <a:ext cx="123444" cy="0"/>
          </a:xfrm>
          <a:prstGeom prst="line">
            <a:avLst/>
          </a:prstGeom>
          <a:noFill/>
          <a:ln w="9525" cap="rnd" cmpd="sng" algn="ctr">
            <a:solidFill>
              <a:srgbClr val="FFFF13"/>
            </a:solidFill>
            <a:prstDash val="sysDot"/>
          </a:ln>
          <a:effectLst/>
        </p:spPr>
      </p:cxnSp>
      <p:cxnSp>
        <p:nvCxnSpPr>
          <p:cNvPr id="263" name="Straight Connector 262">
            <a:extLst>
              <a:ext uri="{FF2B5EF4-FFF2-40B4-BE49-F238E27FC236}">
                <a16:creationId xmlns:a16="http://schemas.microsoft.com/office/drawing/2014/main" id="{84423F11-A4C0-2548-B51C-8018F7F39970}"/>
              </a:ext>
            </a:extLst>
          </p:cNvPr>
          <p:cNvCxnSpPr>
            <a:cxnSpLocks/>
          </p:cNvCxnSpPr>
          <p:nvPr/>
        </p:nvCxnSpPr>
        <p:spPr>
          <a:xfrm flipH="1">
            <a:off x="5417330" y="2562031"/>
            <a:ext cx="123444" cy="0"/>
          </a:xfrm>
          <a:prstGeom prst="line">
            <a:avLst/>
          </a:prstGeom>
          <a:noFill/>
          <a:ln w="9525" cap="rnd" cmpd="sng" algn="ctr">
            <a:solidFill>
              <a:srgbClr val="FFFF13"/>
            </a:solidFill>
            <a:prstDash val="sysDot"/>
          </a:ln>
          <a:effectLst/>
        </p:spPr>
      </p:cxnSp>
      <p:cxnSp>
        <p:nvCxnSpPr>
          <p:cNvPr id="265" name="Straight Connector 264">
            <a:extLst>
              <a:ext uri="{FF2B5EF4-FFF2-40B4-BE49-F238E27FC236}">
                <a16:creationId xmlns:a16="http://schemas.microsoft.com/office/drawing/2014/main" id="{84423F11-A4C0-2548-B51C-8018F7F39970}"/>
              </a:ext>
            </a:extLst>
          </p:cNvPr>
          <p:cNvCxnSpPr>
            <a:cxnSpLocks/>
          </p:cNvCxnSpPr>
          <p:nvPr/>
        </p:nvCxnSpPr>
        <p:spPr>
          <a:xfrm flipH="1">
            <a:off x="7582705" y="4229438"/>
            <a:ext cx="123444" cy="0"/>
          </a:xfrm>
          <a:prstGeom prst="line">
            <a:avLst/>
          </a:prstGeom>
          <a:noFill/>
          <a:ln w="9525" cap="rnd" cmpd="sng" algn="ctr">
            <a:solidFill>
              <a:srgbClr val="FFFF13"/>
            </a:solidFill>
            <a:prstDash val="sysDot"/>
          </a:ln>
          <a:effectLst/>
        </p:spPr>
      </p:cxnSp>
      <p:grpSp>
        <p:nvGrpSpPr>
          <p:cNvPr id="6" name="Group 5"/>
          <p:cNvGrpSpPr/>
          <p:nvPr/>
        </p:nvGrpSpPr>
        <p:grpSpPr>
          <a:xfrm>
            <a:off x="7505575" y="4039624"/>
            <a:ext cx="767557" cy="343798"/>
            <a:chOff x="7505575" y="4039624"/>
            <a:chExt cx="767557" cy="343798"/>
          </a:xfrm>
        </p:grpSpPr>
        <p:pic>
          <p:nvPicPr>
            <p:cNvPr id="119" name="Graphic 29">
              <a:extLst>
                <a:ext uri="{FF2B5EF4-FFF2-40B4-BE49-F238E27FC236}">
                  <a16:creationId xmlns:a16="http://schemas.microsoft.com/office/drawing/2014/main" id="{898282E0-8B42-5145-BD4F-16BA109326C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17704" y="4039624"/>
              <a:ext cx="77126" cy="77126"/>
            </a:xfrm>
            <a:prstGeom prst="rect">
              <a:avLst/>
            </a:prstGeom>
          </p:spPr>
        </p:pic>
        <p:grpSp>
          <p:nvGrpSpPr>
            <p:cNvPr id="26" name="Group 25"/>
            <p:cNvGrpSpPr/>
            <p:nvPr/>
          </p:nvGrpSpPr>
          <p:grpSpPr>
            <a:xfrm>
              <a:off x="7505575" y="4175673"/>
              <a:ext cx="767557" cy="207749"/>
              <a:chOff x="10007438" y="5567558"/>
              <a:chExt cx="1023409" cy="276998"/>
            </a:xfrm>
          </p:grpSpPr>
          <p:pic>
            <p:nvPicPr>
              <p:cNvPr id="118" name="Graphic 29">
                <a:extLst>
                  <a:ext uri="{FF2B5EF4-FFF2-40B4-BE49-F238E27FC236}">
                    <a16:creationId xmlns:a16="http://schemas.microsoft.com/office/drawing/2014/main" id="{898282E0-8B42-5145-BD4F-16BA109326C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007438" y="5587834"/>
                <a:ext cx="102835" cy="102835"/>
              </a:xfrm>
              <a:prstGeom prst="rect">
                <a:avLst/>
              </a:prstGeom>
            </p:spPr>
          </p:pic>
          <p:sp>
            <p:nvSpPr>
              <p:cNvPr id="163" name="TextBox 162">
                <a:extLst>
                  <a:ext uri="{FF2B5EF4-FFF2-40B4-BE49-F238E27FC236}">
                    <a16:creationId xmlns:a16="http://schemas.microsoft.com/office/drawing/2014/main" id="{0D49E130-A3F5-CF4B-9FEE-7722A64D4955}"/>
                  </a:ext>
                </a:extLst>
              </p:cNvPr>
              <p:cNvSpPr txBox="1"/>
              <p:nvPr/>
            </p:nvSpPr>
            <p:spPr>
              <a:xfrm>
                <a:off x="10161690" y="5567558"/>
                <a:ext cx="869157" cy="276998"/>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Australia</a:t>
                </a:r>
              </a:p>
            </p:txBody>
          </p:sp>
        </p:grpSp>
        <p:cxnSp>
          <p:nvCxnSpPr>
            <p:cNvPr id="267" name="Straight Connector 266">
              <a:extLst>
                <a:ext uri="{FF2B5EF4-FFF2-40B4-BE49-F238E27FC236}">
                  <a16:creationId xmlns:a16="http://schemas.microsoft.com/office/drawing/2014/main" id="{84423F11-A4C0-2548-B51C-8018F7F39970}"/>
                </a:ext>
              </a:extLst>
            </p:cNvPr>
            <p:cNvCxnSpPr>
              <a:cxnSpLocks/>
            </p:cNvCxnSpPr>
            <p:nvPr/>
          </p:nvCxnSpPr>
          <p:spPr>
            <a:xfrm rot="16200000" flipH="1">
              <a:off x="7794545" y="4173433"/>
              <a:ext cx="123444" cy="0"/>
            </a:xfrm>
            <a:prstGeom prst="line">
              <a:avLst/>
            </a:prstGeom>
            <a:noFill/>
            <a:ln w="9525" cap="rnd" cmpd="sng" algn="ctr">
              <a:solidFill>
                <a:srgbClr val="FFFF13"/>
              </a:solidFill>
              <a:prstDash val="sysDot"/>
            </a:ln>
            <a:effectLst/>
          </p:spPr>
        </p:cxnSp>
      </p:grpSp>
      <p:grpSp>
        <p:nvGrpSpPr>
          <p:cNvPr id="3" name="Group 2"/>
          <p:cNvGrpSpPr/>
          <p:nvPr/>
        </p:nvGrpSpPr>
        <p:grpSpPr>
          <a:xfrm>
            <a:off x="5864854" y="2327969"/>
            <a:ext cx="691016" cy="207749"/>
            <a:chOff x="5905973" y="2308694"/>
            <a:chExt cx="691016" cy="207749"/>
          </a:xfrm>
        </p:grpSpPr>
        <p:sp>
          <p:nvSpPr>
            <p:cNvPr id="215" name="TextBox 214">
              <a:extLst>
                <a:ext uri="{FF2B5EF4-FFF2-40B4-BE49-F238E27FC236}">
                  <a16:creationId xmlns:a16="http://schemas.microsoft.com/office/drawing/2014/main" id="{70BDC114-3383-AF48-B23D-B92793E15308}"/>
                </a:ext>
              </a:extLst>
            </p:cNvPr>
            <p:cNvSpPr txBox="1"/>
            <p:nvPr/>
          </p:nvSpPr>
          <p:spPr>
            <a:xfrm>
              <a:off x="6031608" y="2308694"/>
              <a:ext cx="565381" cy="207749"/>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Pakistan</a:t>
              </a:r>
              <a:endParaRPr lang="en-US" sz="750" dirty="0">
                <a:solidFill>
                  <a:prstClr val="white"/>
                </a:solidFill>
                <a:latin typeface="Roboto"/>
                <a:ea typeface="Roboto Medium" panose="02000000000000000000" pitchFamily="2" charset="0"/>
                <a:cs typeface="Roboto Medium" panose="02000000000000000000" pitchFamily="2" charset="0"/>
              </a:endParaRPr>
            </a:p>
          </p:txBody>
        </p:sp>
        <p:sp>
          <p:nvSpPr>
            <p:cNvPr id="144" name="Oval 143">
              <a:extLst>
                <a:ext uri="{FF2B5EF4-FFF2-40B4-BE49-F238E27FC236}">
                  <a16:creationId xmlns:a16="http://schemas.microsoft.com/office/drawing/2014/main" id="{9719FF97-CEC5-9645-8E90-62DFADD991D4}"/>
                </a:ext>
              </a:extLst>
            </p:cNvPr>
            <p:cNvSpPr>
              <a:spLocks noChangeAspect="1"/>
            </p:cNvSpPr>
            <p:nvPr/>
          </p:nvSpPr>
          <p:spPr>
            <a:xfrm>
              <a:off x="5905973" y="2383923"/>
              <a:ext cx="41550" cy="415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cxnSp>
          <p:nvCxnSpPr>
            <p:cNvPr id="269" name="Straight Connector 268">
              <a:extLst>
                <a:ext uri="{FF2B5EF4-FFF2-40B4-BE49-F238E27FC236}">
                  <a16:creationId xmlns:a16="http://schemas.microsoft.com/office/drawing/2014/main" id="{84423F11-A4C0-2548-B51C-8018F7F39970}"/>
                </a:ext>
              </a:extLst>
            </p:cNvPr>
            <p:cNvCxnSpPr>
              <a:cxnSpLocks/>
            </p:cNvCxnSpPr>
            <p:nvPr/>
          </p:nvCxnSpPr>
          <p:spPr>
            <a:xfrm flipH="1">
              <a:off x="5947523" y="2404698"/>
              <a:ext cx="123444" cy="0"/>
            </a:xfrm>
            <a:prstGeom prst="line">
              <a:avLst/>
            </a:prstGeom>
            <a:noFill/>
            <a:ln w="9525" cap="rnd" cmpd="sng" algn="ctr">
              <a:solidFill>
                <a:srgbClr val="FFFF13"/>
              </a:solidFill>
              <a:prstDash val="sysDot"/>
            </a:ln>
            <a:effectLst/>
          </p:spPr>
        </p:cxnSp>
      </p:grpSp>
      <p:cxnSp>
        <p:nvCxnSpPr>
          <p:cNvPr id="271" name="Straight Connector 270">
            <a:extLst>
              <a:ext uri="{FF2B5EF4-FFF2-40B4-BE49-F238E27FC236}">
                <a16:creationId xmlns:a16="http://schemas.microsoft.com/office/drawing/2014/main" id="{84423F11-A4C0-2548-B51C-8018F7F39970}"/>
              </a:ext>
            </a:extLst>
          </p:cNvPr>
          <p:cNvCxnSpPr>
            <a:cxnSpLocks/>
          </p:cNvCxnSpPr>
          <p:nvPr/>
        </p:nvCxnSpPr>
        <p:spPr>
          <a:xfrm flipH="1">
            <a:off x="4184522" y="2003471"/>
            <a:ext cx="102870" cy="0"/>
          </a:xfrm>
          <a:prstGeom prst="line">
            <a:avLst/>
          </a:prstGeom>
          <a:noFill/>
          <a:ln w="9525" cap="rnd" cmpd="sng" algn="ctr">
            <a:solidFill>
              <a:srgbClr val="FFFF13"/>
            </a:solidFill>
            <a:prstDash val="sysDot"/>
          </a:ln>
          <a:effectLst/>
        </p:spPr>
      </p:cxnSp>
      <p:cxnSp>
        <p:nvCxnSpPr>
          <p:cNvPr id="272" name="Straight Connector 271">
            <a:extLst>
              <a:ext uri="{FF2B5EF4-FFF2-40B4-BE49-F238E27FC236}">
                <a16:creationId xmlns:a16="http://schemas.microsoft.com/office/drawing/2014/main" id="{84423F11-A4C0-2548-B51C-8018F7F39970}"/>
              </a:ext>
            </a:extLst>
          </p:cNvPr>
          <p:cNvCxnSpPr>
            <a:cxnSpLocks/>
          </p:cNvCxnSpPr>
          <p:nvPr/>
        </p:nvCxnSpPr>
        <p:spPr>
          <a:xfrm flipH="1">
            <a:off x="4415144" y="1782998"/>
            <a:ext cx="123444" cy="0"/>
          </a:xfrm>
          <a:prstGeom prst="line">
            <a:avLst/>
          </a:prstGeom>
          <a:noFill/>
          <a:ln w="9525" cap="rnd" cmpd="sng" algn="ctr">
            <a:solidFill>
              <a:srgbClr val="FFFF13"/>
            </a:solidFill>
            <a:prstDash val="sysDot"/>
          </a:ln>
          <a:effectLst/>
        </p:spPr>
      </p:cxnSp>
      <p:cxnSp>
        <p:nvCxnSpPr>
          <p:cNvPr id="273" name="Straight Connector 272">
            <a:extLst>
              <a:ext uri="{FF2B5EF4-FFF2-40B4-BE49-F238E27FC236}">
                <a16:creationId xmlns:a16="http://schemas.microsoft.com/office/drawing/2014/main" id="{84423F11-A4C0-2548-B51C-8018F7F39970}"/>
              </a:ext>
            </a:extLst>
          </p:cNvPr>
          <p:cNvCxnSpPr>
            <a:cxnSpLocks/>
          </p:cNvCxnSpPr>
          <p:nvPr/>
        </p:nvCxnSpPr>
        <p:spPr>
          <a:xfrm flipH="1">
            <a:off x="4621214" y="1672190"/>
            <a:ext cx="123444" cy="0"/>
          </a:xfrm>
          <a:prstGeom prst="line">
            <a:avLst/>
          </a:prstGeom>
          <a:noFill/>
          <a:ln w="9525" cap="rnd" cmpd="sng" algn="ctr">
            <a:solidFill>
              <a:srgbClr val="FFFF13"/>
            </a:solidFill>
            <a:prstDash val="sysDot"/>
          </a:ln>
          <a:effectLst/>
        </p:spPr>
      </p:cxnSp>
      <p:cxnSp>
        <p:nvCxnSpPr>
          <p:cNvPr id="153" name="Straight Connector 152">
            <a:extLst>
              <a:ext uri="{FF2B5EF4-FFF2-40B4-BE49-F238E27FC236}">
                <a16:creationId xmlns:a16="http://schemas.microsoft.com/office/drawing/2014/main" id="{84423F11-A4C0-2548-B51C-8018F7F39970}"/>
              </a:ext>
            </a:extLst>
          </p:cNvPr>
          <p:cNvCxnSpPr>
            <a:cxnSpLocks/>
          </p:cNvCxnSpPr>
          <p:nvPr/>
        </p:nvCxnSpPr>
        <p:spPr>
          <a:xfrm flipH="1">
            <a:off x="6728453" y="2983404"/>
            <a:ext cx="123444" cy="0"/>
          </a:xfrm>
          <a:prstGeom prst="line">
            <a:avLst/>
          </a:prstGeom>
          <a:noFill/>
          <a:ln w="9525" cap="rnd" cmpd="sng" algn="ctr">
            <a:solidFill>
              <a:srgbClr val="FFFF13"/>
            </a:solidFill>
            <a:prstDash val="sysDot"/>
          </a:ln>
          <a:effectLst/>
        </p:spPr>
      </p:cxnSp>
      <p:cxnSp>
        <p:nvCxnSpPr>
          <p:cNvPr id="154" name="Straight Connector 153">
            <a:extLst>
              <a:ext uri="{FF2B5EF4-FFF2-40B4-BE49-F238E27FC236}">
                <a16:creationId xmlns:a16="http://schemas.microsoft.com/office/drawing/2014/main" id="{84423F11-A4C0-2548-B51C-8018F7F39970}"/>
              </a:ext>
            </a:extLst>
          </p:cNvPr>
          <p:cNvCxnSpPr>
            <a:cxnSpLocks/>
          </p:cNvCxnSpPr>
          <p:nvPr/>
        </p:nvCxnSpPr>
        <p:spPr>
          <a:xfrm flipH="1">
            <a:off x="6822326" y="2579844"/>
            <a:ext cx="123444" cy="0"/>
          </a:xfrm>
          <a:prstGeom prst="line">
            <a:avLst/>
          </a:prstGeom>
          <a:noFill/>
          <a:ln w="9525" cap="rnd" cmpd="sng" algn="ctr">
            <a:solidFill>
              <a:srgbClr val="FFFF13"/>
            </a:solidFill>
            <a:prstDash val="sysDot"/>
          </a:ln>
          <a:effectLst/>
        </p:spPr>
      </p:cxnSp>
      <p:grpSp>
        <p:nvGrpSpPr>
          <p:cNvPr id="7" name="Group 6"/>
          <p:cNvGrpSpPr/>
          <p:nvPr/>
        </p:nvGrpSpPr>
        <p:grpSpPr>
          <a:xfrm>
            <a:off x="6889952" y="1956496"/>
            <a:ext cx="618461" cy="207749"/>
            <a:chOff x="6889952" y="1956496"/>
            <a:chExt cx="618461" cy="207749"/>
          </a:xfrm>
        </p:grpSpPr>
        <p:grpSp>
          <p:nvGrpSpPr>
            <p:cNvPr id="123" name="Group 122">
              <a:extLst>
                <a:ext uri="{FF2B5EF4-FFF2-40B4-BE49-F238E27FC236}">
                  <a16:creationId xmlns:a16="http://schemas.microsoft.com/office/drawing/2014/main" id="{A3B858D0-3279-9543-B7C1-E91309579360}"/>
                </a:ext>
              </a:extLst>
            </p:cNvPr>
            <p:cNvGrpSpPr/>
            <p:nvPr/>
          </p:nvGrpSpPr>
          <p:grpSpPr>
            <a:xfrm>
              <a:off x="6889952" y="1956496"/>
              <a:ext cx="618461" cy="207749"/>
              <a:chOff x="6178590" y="1783028"/>
              <a:chExt cx="824614" cy="276998"/>
            </a:xfrm>
          </p:grpSpPr>
          <p:sp>
            <p:nvSpPr>
              <p:cNvPr id="124" name="TextBox 123">
                <a:extLst>
                  <a:ext uri="{FF2B5EF4-FFF2-40B4-BE49-F238E27FC236}">
                    <a16:creationId xmlns:a16="http://schemas.microsoft.com/office/drawing/2014/main" id="{0D49E130-A3F5-CF4B-9FEE-7722A64D4955}"/>
                  </a:ext>
                </a:extLst>
              </p:cNvPr>
              <p:cNvSpPr txBox="1"/>
              <p:nvPr/>
            </p:nvSpPr>
            <p:spPr>
              <a:xfrm>
                <a:off x="6347245" y="1783028"/>
                <a:ext cx="655959" cy="276998"/>
              </a:xfrm>
              <a:prstGeom prst="rect">
                <a:avLst/>
              </a:prstGeom>
              <a:noFill/>
            </p:spPr>
            <p:txBody>
              <a:bodyPr wrap="square" rtlCol="0">
                <a:spAutoFit/>
              </a:bodyPr>
              <a:lstStyle/>
              <a:p>
                <a:pPr defTabSz="457189"/>
                <a:r>
                  <a:rPr lang="en-US" sz="750" dirty="0">
                    <a:solidFill>
                      <a:srgbClr val="FFFF13"/>
                    </a:solidFill>
                    <a:latin typeface="Roboto Medium" panose="02000000000000000000" pitchFamily="2" charset="0"/>
                    <a:ea typeface="Roboto Medium" panose="02000000000000000000" pitchFamily="2" charset="0"/>
                    <a:cs typeface="Roboto Medium" panose="02000000000000000000" pitchFamily="2" charset="0"/>
                  </a:rPr>
                  <a:t>Beijing</a:t>
                </a:r>
                <a:endParaRPr lang="en-US" sz="750" dirty="0">
                  <a:solidFill>
                    <a:srgbClr val="FFFF13"/>
                  </a:solidFill>
                  <a:latin typeface="Roboto"/>
                  <a:ea typeface="Roboto Medium" panose="02000000000000000000" pitchFamily="2" charset="0"/>
                  <a:cs typeface="Roboto Medium" panose="02000000000000000000" pitchFamily="2" charset="0"/>
                </a:endParaRPr>
              </a:p>
            </p:txBody>
          </p:sp>
          <p:pic>
            <p:nvPicPr>
              <p:cNvPr id="126" name="Graphic 125">
                <a:extLst>
                  <a:ext uri="{FF2B5EF4-FFF2-40B4-BE49-F238E27FC236}">
                    <a16:creationId xmlns:a16="http://schemas.microsoft.com/office/drawing/2014/main" id="{E8CA0425-0FBA-814A-BF34-BFFE8E51C19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6178590" y="1862409"/>
                <a:ext cx="96167" cy="96167"/>
              </a:xfrm>
              <a:prstGeom prst="rect">
                <a:avLst/>
              </a:prstGeom>
            </p:spPr>
          </p:pic>
        </p:grpSp>
        <p:cxnSp>
          <p:nvCxnSpPr>
            <p:cNvPr id="156" name="Straight Connector 155">
              <a:extLst>
                <a:ext uri="{FF2B5EF4-FFF2-40B4-BE49-F238E27FC236}">
                  <a16:creationId xmlns:a16="http://schemas.microsoft.com/office/drawing/2014/main" id="{84423F11-A4C0-2548-B51C-8018F7F39970}"/>
                </a:ext>
              </a:extLst>
            </p:cNvPr>
            <p:cNvCxnSpPr>
              <a:cxnSpLocks/>
            </p:cNvCxnSpPr>
            <p:nvPr/>
          </p:nvCxnSpPr>
          <p:spPr>
            <a:xfrm flipH="1">
              <a:off x="6942158" y="2053327"/>
              <a:ext cx="123444" cy="0"/>
            </a:xfrm>
            <a:prstGeom prst="line">
              <a:avLst/>
            </a:prstGeom>
            <a:noFill/>
            <a:ln w="9525" cap="rnd" cmpd="sng" algn="ctr">
              <a:solidFill>
                <a:srgbClr val="FFFF13"/>
              </a:solidFill>
              <a:prstDash val="sysDot"/>
            </a:ln>
            <a:effectLst/>
          </p:spPr>
        </p:cxnSp>
      </p:grpSp>
      <p:cxnSp>
        <p:nvCxnSpPr>
          <p:cNvPr id="159" name="Straight Connector 158">
            <a:extLst>
              <a:ext uri="{FF2B5EF4-FFF2-40B4-BE49-F238E27FC236}">
                <a16:creationId xmlns:a16="http://schemas.microsoft.com/office/drawing/2014/main" id="{84423F11-A4C0-2548-B51C-8018F7F39970}"/>
              </a:ext>
            </a:extLst>
          </p:cNvPr>
          <p:cNvCxnSpPr>
            <a:cxnSpLocks/>
          </p:cNvCxnSpPr>
          <p:nvPr/>
        </p:nvCxnSpPr>
        <p:spPr>
          <a:xfrm rot="16200000" flipH="1">
            <a:off x="2652974" y="1564389"/>
            <a:ext cx="123444" cy="0"/>
          </a:xfrm>
          <a:prstGeom prst="line">
            <a:avLst/>
          </a:prstGeom>
          <a:noFill/>
          <a:ln w="9525" cap="rnd" cmpd="sng" algn="ctr">
            <a:solidFill>
              <a:srgbClr val="FFFF13"/>
            </a:solidFill>
            <a:prstDash val="sysDot"/>
          </a:ln>
          <a:effectLst/>
        </p:spPr>
      </p:cxnSp>
      <p:sp>
        <p:nvSpPr>
          <p:cNvPr id="164" name="Oval 163">
            <a:extLst>
              <a:ext uri="{FF2B5EF4-FFF2-40B4-BE49-F238E27FC236}">
                <a16:creationId xmlns:a16="http://schemas.microsoft.com/office/drawing/2014/main" id="{AE2F3F90-D678-9949-BE6A-5D7227CD889A}"/>
              </a:ext>
            </a:extLst>
          </p:cNvPr>
          <p:cNvSpPr>
            <a:spLocks noChangeAspect="1"/>
          </p:cNvSpPr>
          <p:nvPr/>
        </p:nvSpPr>
        <p:spPr>
          <a:xfrm>
            <a:off x="4725716" y="1247282"/>
            <a:ext cx="41550" cy="415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sp>
        <p:nvSpPr>
          <p:cNvPr id="169" name="Oval 168">
            <a:extLst>
              <a:ext uri="{FF2B5EF4-FFF2-40B4-BE49-F238E27FC236}">
                <a16:creationId xmlns:a16="http://schemas.microsoft.com/office/drawing/2014/main" id="{AE2F3F90-D678-9949-BE6A-5D7227CD889A}"/>
              </a:ext>
            </a:extLst>
          </p:cNvPr>
          <p:cNvSpPr>
            <a:spLocks noChangeAspect="1"/>
          </p:cNvSpPr>
          <p:nvPr/>
        </p:nvSpPr>
        <p:spPr>
          <a:xfrm>
            <a:off x="4315962" y="1626111"/>
            <a:ext cx="41550" cy="415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cxnSp>
        <p:nvCxnSpPr>
          <p:cNvPr id="170" name="Straight Connector 169">
            <a:extLst>
              <a:ext uri="{FF2B5EF4-FFF2-40B4-BE49-F238E27FC236}">
                <a16:creationId xmlns:a16="http://schemas.microsoft.com/office/drawing/2014/main" id="{84423F11-A4C0-2548-B51C-8018F7F39970}"/>
              </a:ext>
            </a:extLst>
          </p:cNvPr>
          <p:cNvCxnSpPr>
            <a:cxnSpLocks/>
          </p:cNvCxnSpPr>
          <p:nvPr/>
        </p:nvCxnSpPr>
        <p:spPr>
          <a:xfrm rot="16200000" flipH="1">
            <a:off x="4301833" y="1589783"/>
            <a:ext cx="68580" cy="0"/>
          </a:xfrm>
          <a:prstGeom prst="line">
            <a:avLst/>
          </a:prstGeom>
          <a:noFill/>
          <a:ln w="9525" cap="rnd" cmpd="sng" algn="ctr">
            <a:solidFill>
              <a:srgbClr val="FFFF13"/>
            </a:solidFill>
            <a:prstDash val="sysDot"/>
          </a:ln>
          <a:effectLst/>
        </p:spPr>
      </p:cxnSp>
      <p:cxnSp>
        <p:nvCxnSpPr>
          <p:cNvPr id="182" name="Straight Connector 181">
            <a:extLst>
              <a:ext uri="{FF2B5EF4-FFF2-40B4-BE49-F238E27FC236}">
                <a16:creationId xmlns:a16="http://schemas.microsoft.com/office/drawing/2014/main" id="{84423F11-A4C0-2548-B51C-8018F7F39970}"/>
              </a:ext>
            </a:extLst>
          </p:cNvPr>
          <p:cNvCxnSpPr>
            <a:cxnSpLocks/>
          </p:cNvCxnSpPr>
          <p:nvPr/>
        </p:nvCxnSpPr>
        <p:spPr>
          <a:xfrm rot="16200000" flipH="1">
            <a:off x="4202060" y="1669349"/>
            <a:ext cx="102870" cy="0"/>
          </a:xfrm>
          <a:prstGeom prst="line">
            <a:avLst/>
          </a:prstGeom>
          <a:noFill/>
          <a:ln w="9525" cap="rnd" cmpd="sng" algn="ctr">
            <a:solidFill>
              <a:srgbClr val="FFFF13"/>
            </a:solidFill>
            <a:prstDash val="sysDot"/>
          </a:ln>
          <a:effectLst/>
        </p:spPr>
      </p:cxnSp>
      <p:pic>
        <p:nvPicPr>
          <p:cNvPr id="186" name="Graphic 130">
            <a:extLst>
              <a:ext uri="{FF2B5EF4-FFF2-40B4-BE49-F238E27FC236}">
                <a16:creationId xmlns:a16="http://schemas.microsoft.com/office/drawing/2014/main" id="{16B03C2E-1D96-E448-AD98-5DBCA382A4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55011" y="2610170"/>
            <a:ext cx="255351" cy="255351"/>
          </a:xfrm>
          <a:prstGeom prst="rect">
            <a:avLst/>
          </a:prstGeom>
        </p:spPr>
      </p:pic>
      <p:pic>
        <p:nvPicPr>
          <p:cNvPr id="150" name="Graphic 92">
            <a:extLst>
              <a:ext uri="{FF2B5EF4-FFF2-40B4-BE49-F238E27FC236}">
                <a16:creationId xmlns:a16="http://schemas.microsoft.com/office/drawing/2014/main" id="{C8F316CE-4B93-E64A-93FC-6A585A8C731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74065" y="3978401"/>
            <a:ext cx="72125" cy="72125"/>
          </a:xfrm>
          <a:prstGeom prst="rect">
            <a:avLst/>
          </a:prstGeom>
        </p:spPr>
      </p:pic>
      <p:pic>
        <p:nvPicPr>
          <p:cNvPr id="151" name="Graphic 195">
            <a:extLst>
              <a:ext uri="{FF2B5EF4-FFF2-40B4-BE49-F238E27FC236}">
                <a16:creationId xmlns:a16="http://schemas.microsoft.com/office/drawing/2014/main" id="{5B35CB7A-CA25-DC4C-A3ED-136503D135A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374065" y="4046504"/>
            <a:ext cx="72125" cy="72125"/>
          </a:xfrm>
          <a:prstGeom prst="rect">
            <a:avLst/>
          </a:prstGeom>
        </p:spPr>
      </p:pic>
      <p:pic>
        <p:nvPicPr>
          <p:cNvPr id="152" name="Graphic 31">
            <a:extLst>
              <a:ext uri="{FF2B5EF4-FFF2-40B4-BE49-F238E27FC236}">
                <a16:creationId xmlns:a16="http://schemas.microsoft.com/office/drawing/2014/main" id="{C73BD155-356B-D546-B506-58ECE9B8027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76566" y="4114608"/>
            <a:ext cx="77126" cy="77126"/>
          </a:xfrm>
          <a:prstGeom prst="rect">
            <a:avLst/>
          </a:prstGeom>
        </p:spPr>
      </p:pic>
      <p:sp>
        <p:nvSpPr>
          <p:cNvPr id="162" name="Slide Number Placeholder 2">
            <a:extLst>
              <a:ext uri="{FF2B5EF4-FFF2-40B4-BE49-F238E27FC236}">
                <a16:creationId xmlns:a16="http://schemas.microsoft.com/office/drawing/2014/main" id="{41202ABF-7E11-C04D-982C-BD0776AE38E0}"/>
              </a:ext>
            </a:extLst>
          </p:cNvPr>
          <p:cNvSpPr>
            <a:spLocks noGrp="1"/>
          </p:cNvSpPr>
          <p:nvPr>
            <p:ph type="sldNum" sz="quarter" idx="12"/>
          </p:nvPr>
        </p:nvSpPr>
        <p:spPr>
          <a:xfrm>
            <a:off x="8864601" y="4869392"/>
            <a:ext cx="296333" cy="274637"/>
          </a:xfrm>
        </p:spPr>
        <p:txBody>
          <a:bodyPr/>
          <a:lstStyle/>
          <a:p>
            <a:fld id="{FC426674-5D70-A640-98FF-5508BF7AFA13}" type="slidenum">
              <a:rPr lang="en-CA" smtClean="0"/>
              <a:pPr/>
              <a:t>8</a:t>
            </a:fld>
            <a:endParaRPr lang="en-CA" dirty="0"/>
          </a:p>
        </p:txBody>
      </p:sp>
      <p:sp>
        <p:nvSpPr>
          <p:cNvPr id="142" name="Oval 141">
            <a:extLst>
              <a:ext uri="{FF2B5EF4-FFF2-40B4-BE49-F238E27FC236}">
                <a16:creationId xmlns:a16="http://schemas.microsoft.com/office/drawing/2014/main" id="{AE2F3F90-D678-9949-BE6A-5D7227CD889A}"/>
              </a:ext>
            </a:extLst>
          </p:cNvPr>
          <p:cNvSpPr>
            <a:spLocks noChangeAspect="1"/>
          </p:cNvSpPr>
          <p:nvPr/>
        </p:nvSpPr>
        <p:spPr>
          <a:xfrm>
            <a:off x="3973887" y="1977330"/>
            <a:ext cx="41550" cy="4155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500" dirty="0">
              <a:solidFill>
                <a:prstClr val="white"/>
              </a:solidFill>
              <a:latin typeface="Roboto"/>
            </a:endParaRPr>
          </a:p>
        </p:txBody>
      </p:sp>
      <p:pic>
        <p:nvPicPr>
          <p:cNvPr id="145" name="Graphic 130">
            <a:extLst>
              <a:ext uri="{FF2B5EF4-FFF2-40B4-BE49-F238E27FC236}">
                <a16:creationId xmlns:a16="http://schemas.microsoft.com/office/drawing/2014/main" id="{16B03C2E-1D96-E448-AD98-5DBCA382A4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15667" y="1327355"/>
            <a:ext cx="255351" cy="255351"/>
          </a:xfrm>
          <a:prstGeom prst="rect">
            <a:avLst/>
          </a:prstGeom>
        </p:spPr>
      </p:pic>
      <p:grpSp>
        <p:nvGrpSpPr>
          <p:cNvPr id="198" name="Group 197"/>
          <p:cNvGrpSpPr/>
          <p:nvPr/>
        </p:nvGrpSpPr>
        <p:grpSpPr>
          <a:xfrm>
            <a:off x="4087555" y="2806024"/>
            <a:ext cx="1292694" cy="207749"/>
            <a:chOff x="2950905" y="3747764"/>
            <a:chExt cx="1292694" cy="207749"/>
          </a:xfrm>
        </p:grpSpPr>
        <p:grpSp>
          <p:nvGrpSpPr>
            <p:cNvPr id="199" name="Group 198">
              <a:extLst>
                <a:ext uri="{FF2B5EF4-FFF2-40B4-BE49-F238E27FC236}">
                  <a16:creationId xmlns:a16="http://schemas.microsoft.com/office/drawing/2014/main" id="{1E46F146-4EC0-304C-854E-8872F8F3315A}"/>
                </a:ext>
              </a:extLst>
            </p:cNvPr>
            <p:cNvGrpSpPr/>
            <p:nvPr/>
          </p:nvGrpSpPr>
          <p:grpSpPr>
            <a:xfrm>
              <a:off x="2950905" y="3747764"/>
              <a:ext cx="1292694" cy="207749"/>
              <a:chOff x="6178590" y="1780803"/>
              <a:chExt cx="1723592" cy="276998"/>
            </a:xfrm>
          </p:grpSpPr>
          <p:sp>
            <p:nvSpPr>
              <p:cNvPr id="201" name="TextBox 200">
                <a:extLst>
                  <a:ext uri="{FF2B5EF4-FFF2-40B4-BE49-F238E27FC236}">
                    <a16:creationId xmlns:a16="http://schemas.microsoft.com/office/drawing/2014/main" id="{C9F5E072-B0B1-8F41-A1D9-6D94C5E29D89}"/>
                  </a:ext>
                </a:extLst>
              </p:cNvPr>
              <p:cNvSpPr txBox="1"/>
              <p:nvPr/>
            </p:nvSpPr>
            <p:spPr>
              <a:xfrm>
                <a:off x="6366083" y="1780803"/>
                <a:ext cx="1536099" cy="276998"/>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Ivory Coast</a:t>
                </a:r>
              </a:p>
            </p:txBody>
          </p:sp>
          <p:pic>
            <p:nvPicPr>
              <p:cNvPr id="202" name="Graphic 191">
                <a:extLst>
                  <a:ext uri="{FF2B5EF4-FFF2-40B4-BE49-F238E27FC236}">
                    <a16:creationId xmlns:a16="http://schemas.microsoft.com/office/drawing/2014/main" id="{5D0EFB01-FF75-D24C-B3DC-1ECEAE13FC6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178590" y="1862409"/>
                <a:ext cx="96167" cy="96167"/>
              </a:xfrm>
              <a:prstGeom prst="rect">
                <a:avLst/>
              </a:prstGeom>
            </p:spPr>
          </p:pic>
        </p:grpSp>
        <p:cxnSp>
          <p:nvCxnSpPr>
            <p:cNvPr id="200" name="Straight Connector 199">
              <a:extLst>
                <a:ext uri="{FF2B5EF4-FFF2-40B4-BE49-F238E27FC236}">
                  <a16:creationId xmlns:a16="http://schemas.microsoft.com/office/drawing/2014/main" id="{84423F11-A4C0-2548-B51C-8018F7F39970}"/>
                </a:ext>
              </a:extLst>
            </p:cNvPr>
            <p:cNvCxnSpPr>
              <a:cxnSpLocks/>
            </p:cNvCxnSpPr>
            <p:nvPr/>
          </p:nvCxnSpPr>
          <p:spPr>
            <a:xfrm flipH="1">
              <a:off x="3009033" y="3845030"/>
              <a:ext cx="123444" cy="0"/>
            </a:xfrm>
            <a:prstGeom prst="line">
              <a:avLst/>
            </a:prstGeom>
            <a:noFill/>
            <a:ln w="9525" cap="rnd" cmpd="sng" algn="ctr">
              <a:solidFill>
                <a:srgbClr val="FFFF13"/>
              </a:solidFill>
              <a:prstDash val="sysDot"/>
            </a:ln>
            <a:effectLst/>
          </p:spPr>
        </p:cxnSp>
      </p:grpSp>
      <p:grpSp>
        <p:nvGrpSpPr>
          <p:cNvPr id="204" name="Group 203"/>
          <p:cNvGrpSpPr/>
          <p:nvPr/>
        </p:nvGrpSpPr>
        <p:grpSpPr>
          <a:xfrm>
            <a:off x="2256143" y="2916507"/>
            <a:ext cx="1292694" cy="207749"/>
            <a:chOff x="2950905" y="3747764"/>
            <a:chExt cx="1292694" cy="207749"/>
          </a:xfrm>
        </p:grpSpPr>
        <p:grpSp>
          <p:nvGrpSpPr>
            <p:cNvPr id="205" name="Group 204">
              <a:extLst>
                <a:ext uri="{FF2B5EF4-FFF2-40B4-BE49-F238E27FC236}">
                  <a16:creationId xmlns:a16="http://schemas.microsoft.com/office/drawing/2014/main" id="{1E46F146-4EC0-304C-854E-8872F8F3315A}"/>
                </a:ext>
              </a:extLst>
            </p:cNvPr>
            <p:cNvGrpSpPr/>
            <p:nvPr/>
          </p:nvGrpSpPr>
          <p:grpSpPr>
            <a:xfrm>
              <a:off x="2950905" y="3747764"/>
              <a:ext cx="1292694" cy="207749"/>
              <a:chOff x="6178590" y="1780803"/>
              <a:chExt cx="1723592" cy="276998"/>
            </a:xfrm>
          </p:grpSpPr>
          <p:sp>
            <p:nvSpPr>
              <p:cNvPr id="207" name="TextBox 206">
                <a:extLst>
                  <a:ext uri="{FF2B5EF4-FFF2-40B4-BE49-F238E27FC236}">
                    <a16:creationId xmlns:a16="http://schemas.microsoft.com/office/drawing/2014/main" id="{C9F5E072-B0B1-8F41-A1D9-6D94C5E29D89}"/>
                  </a:ext>
                </a:extLst>
              </p:cNvPr>
              <p:cNvSpPr txBox="1"/>
              <p:nvPr/>
            </p:nvSpPr>
            <p:spPr>
              <a:xfrm>
                <a:off x="6366083" y="1780803"/>
                <a:ext cx="1536099" cy="276998"/>
              </a:xfrm>
              <a:prstGeom prst="rect">
                <a:avLst/>
              </a:prstGeom>
              <a:noFill/>
            </p:spPr>
            <p:txBody>
              <a:bodyPr wrap="square" rtlCol="0">
                <a:spAutoFit/>
              </a:bodyPr>
              <a:lstStyle/>
              <a:p>
                <a:pP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Columbia</a:t>
                </a:r>
              </a:p>
            </p:txBody>
          </p:sp>
          <p:pic>
            <p:nvPicPr>
              <p:cNvPr id="208" name="Graphic 191">
                <a:extLst>
                  <a:ext uri="{FF2B5EF4-FFF2-40B4-BE49-F238E27FC236}">
                    <a16:creationId xmlns:a16="http://schemas.microsoft.com/office/drawing/2014/main" id="{5D0EFB01-FF75-D24C-B3DC-1ECEAE13FC6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6178590" y="1862409"/>
                <a:ext cx="96167" cy="96167"/>
              </a:xfrm>
              <a:prstGeom prst="rect">
                <a:avLst/>
              </a:prstGeom>
            </p:spPr>
          </p:pic>
        </p:grpSp>
        <p:cxnSp>
          <p:nvCxnSpPr>
            <p:cNvPr id="206" name="Straight Connector 205">
              <a:extLst>
                <a:ext uri="{FF2B5EF4-FFF2-40B4-BE49-F238E27FC236}">
                  <a16:creationId xmlns:a16="http://schemas.microsoft.com/office/drawing/2014/main" id="{84423F11-A4C0-2548-B51C-8018F7F39970}"/>
                </a:ext>
              </a:extLst>
            </p:cNvPr>
            <p:cNvCxnSpPr>
              <a:cxnSpLocks/>
            </p:cNvCxnSpPr>
            <p:nvPr/>
          </p:nvCxnSpPr>
          <p:spPr>
            <a:xfrm flipH="1">
              <a:off x="3009033" y="3845030"/>
              <a:ext cx="123444" cy="0"/>
            </a:xfrm>
            <a:prstGeom prst="line">
              <a:avLst/>
            </a:prstGeom>
            <a:noFill/>
            <a:ln w="9525" cap="rnd" cmpd="sng" algn="ctr">
              <a:solidFill>
                <a:srgbClr val="FFFF13"/>
              </a:solidFill>
              <a:prstDash val="sysDot"/>
            </a:ln>
            <a:effectLst/>
          </p:spPr>
        </p:cxnSp>
      </p:grpSp>
      <p:grpSp>
        <p:nvGrpSpPr>
          <p:cNvPr id="220" name="Group 219"/>
          <p:cNvGrpSpPr/>
          <p:nvPr/>
        </p:nvGrpSpPr>
        <p:grpSpPr>
          <a:xfrm>
            <a:off x="6061553" y="2318950"/>
            <a:ext cx="832303" cy="343798"/>
            <a:chOff x="7440829" y="4039624"/>
            <a:chExt cx="832303" cy="343798"/>
          </a:xfrm>
        </p:grpSpPr>
        <p:pic>
          <p:nvPicPr>
            <p:cNvPr id="226" name="Graphic 29">
              <a:extLst>
                <a:ext uri="{FF2B5EF4-FFF2-40B4-BE49-F238E27FC236}">
                  <a16:creationId xmlns:a16="http://schemas.microsoft.com/office/drawing/2014/main" id="{898282E0-8B42-5145-BD4F-16BA109326C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17704" y="4039624"/>
              <a:ext cx="77126" cy="77126"/>
            </a:xfrm>
            <a:prstGeom prst="rect">
              <a:avLst/>
            </a:prstGeom>
          </p:spPr>
        </p:pic>
        <p:sp>
          <p:nvSpPr>
            <p:cNvPr id="234" name="TextBox 233">
              <a:extLst>
                <a:ext uri="{FF2B5EF4-FFF2-40B4-BE49-F238E27FC236}">
                  <a16:creationId xmlns:a16="http://schemas.microsoft.com/office/drawing/2014/main" id="{0D49E130-A3F5-CF4B-9FEE-7722A64D4955}"/>
                </a:ext>
              </a:extLst>
            </p:cNvPr>
            <p:cNvSpPr txBox="1"/>
            <p:nvPr/>
          </p:nvSpPr>
          <p:spPr>
            <a:xfrm>
              <a:off x="7440829" y="4175673"/>
              <a:ext cx="832303" cy="207749"/>
            </a:xfrm>
            <a:prstGeom prst="rect">
              <a:avLst/>
            </a:prstGeom>
            <a:noFill/>
          </p:spPr>
          <p:txBody>
            <a:bodyPr wrap="square" rtlCol="0">
              <a:spAutoFit/>
            </a:bodyPr>
            <a:lstStyle/>
            <a:p>
              <a:pPr algn="ctr" defTabSz="457189"/>
              <a:r>
                <a:rPr lang="en-US" sz="750" dirty="0">
                  <a:solidFill>
                    <a:prstClr val="white"/>
                  </a:solidFill>
                  <a:latin typeface="Roboto Medium" panose="02000000000000000000" pitchFamily="2" charset="0"/>
                  <a:ea typeface="Roboto Medium" panose="02000000000000000000" pitchFamily="2" charset="0"/>
                  <a:cs typeface="Roboto Medium" panose="02000000000000000000" pitchFamily="2" charset="0"/>
                </a:rPr>
                <a:t>India</a:t>
              </a:r>
            </a:p>
          </p:txBody>
        </p:sp>
        <p:cxnSp>
          <p:nvCxnSpPr>
            <p:cNvPr id="230" name="Straight Connector 229">
              <a:extLst>
                <a:ext uri="{FF2B5EF4-FFF2-40B4-BE49-F238E27FC236}">
                  <a16:creationId xmlns:a16="http://schemas.microsoft.com/office/drawing/2014/main" id="{84423F11-A4C0-2548-B51C-8018F7F39970}"/>
                </a:ext>
              </a:extLst>
            </p:cNvPr>
            <p:cNvCxnSpPr>
              <a:cxnSpLocks/>
            </p:cNvCxnSpPr>
            <p:nvPr/>
          </p:nvCxnSpPr>
          <p:spPr>
            <a:xfrm rot="16200000" flipH="1">
              <a:off x="7794545" y="4173433"/>
              <a:ext cx="123444" cy="0"/>
            </a:xfrm>
            <a:prstGeom prst="line">
              <a:avLst/>
            </a:prstGeom>
            <a:noFill/>
            <a:ln w="9525" cap="rnd" cmpd="sng" algn="ctr">
              <a:solidFill>
                <a:srgbClr val="FFFF13"/>
              </a:solidFill>
              <a:prstDash val="sysDot"/>
            </a:ln>
            <a:effectLst/>
          </p:spPr>
        </p:cxnSp>
      </p:grpSp>
      <p:grpSp>
        <p:nvGrpSpPr>
          <p:cNvPr id="195" name="Group 194"/>
          <p:cNvGrpSpPr/>
          <p:nvPr/>
        </p:nvGrpSpPr>
        <p:grpSpPr>
          <a:xfrm>
            <a:off x="6724447" y="3016665"/>
            <a:ext cx="819691" cy="207749"/>
            <a:chOff x="6870390" y="1956496"/>
            <a:chExt cx="819691" cy="207749"/>
          </a:xfrm>
        </p:grpSpPr>
        <p:grpSp>
          <p:nvGrpSpPr>
            <p:cNvPr id="197" name="Group 196">
              <a:extLst>
                <a:ext uri="{FF2B5EF4-FFF2-40B4-BE49-F238E27FC236}">
                  <a16:creationId xmlns:a16="http://schemas.microsoft.com/office/drawing/2014/main" id="{A3B858D0-3279-9543-B7C1-E91309579360}"/>
                </a:ext>
              </a:extLst>
            </p:cNvPr>
            <p:cNvGrpSpPr/>
            <p:nvPr/>
          </p:nvGrpSpPr>
          <p:grpSpPr>
            <a:xfrm>
              <a:off x="6870390" y="1956496"/>
              <a:ext cx="819691" cy="207749"/>
              <a:chOff x="6152510" y="1783028"/>
              <a:chExt cx="1092921" cy="276998"/>
            </a:xfrm>
          </p:grpSpPr>
          <p:sp>
            <p:nvSpPr>
              <p:cNvPr id="228" name="TextBox 227">
                <a:extLst>
                  <a:ext uri="{FF2B5EF4-FFF2-40B4-BE49-F238E27FC236}">
                    <a16:creationId xmlns:a16="http://schemas.microsoft.com/office/drawing/2014/main" id="{0D49E130-A3F5-CF4B-9FEE-7722A64D4955}"/>
                  </a:ext>
                </a:extLst>
              </p:cNvPr>
              <p:cNvSpPr txBox="1"/>
              <p:nvPr/>
            </p:nvSpPr>
            <p:spPr>
              <a:xfrm>
                <a:off x="6321165" y="1783028"/>
                <a:ext cx="924266" cy="276998"/>
              </a:xfrm>
              <a:prstGeom prst="rect">
                <a:avLst/>
              </a:prstGeom>
              <a:noFill/>
            </p:spPr>
            <p:txBody>
              <a:bodyPr wrap="square" rtlCol="0">
                <a:spAutoFit/>
              </a:bodyPr>
              <a:lstStyle/>
              <a:p>
                <a:pPr defTabSz="457189"/>
                <a:r>
                  <a:rPr lang="en-US" sz="750" dirty="0">
                    <a:solidFill>
                      <a:srgbClr val="FFFF13"/>
                    </a:solidFill>
                    <a:latin typeface="Roboto Medium" panose="02000000000000000000" pitchFamily="2" charset="0"/>
                    <a:ea typeface="Roboto Medium" panose="02000000000000000000" pitchFamily="2" charset="0"/>
                    <a:cs typeface="Roboto Medium" panose="02000000000000000000" pitchFamily="2" charset="0"/>
                  </a:rPr>
                  <a:t>Singapore</a:t>
                </a:r>
                <a:endParaRPr lang="en-US" sz="750" dirty="0">
                  <a:solidFill>
                    <a:srgbClr val="FFFF13"/>
                  </a:solidFill>
                  <a:latin typeface="Roboto"/>
                  <a:ea typeface="Roboto Medium" panose="02000000000000000000" pitchFamily="2" charset="0"/>
                  <a:cs typeface="Roboto Medium" panose="02000000000000000000" pitchFamily="2" charset="0"/>
                </a:endParaRPr>
              </a:p>
            </p:txBody>
          </p:sp>
          <p:pic>
            <p:nvPicPr>
              <p:cNvPr id="233" name="Graphic 125">
                <a:extLst>
                  <a:ext uri="{FF2B5EF4-FFF2-40B4-BE49-F238E27FC236}">
                    <a16:creationId xmlns:a16="http://schemas.microsoft.com/office/drawing/2014/main" id="{E8CA0425-0FBA-814A-BF34-BFFE8E51C19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6152510" y="1862409"/>
                <a:ext cx="96167" cy="96166"/>
              </a:xfrm>
              <a:prstGeom prst="rect">
                <a:avLst/>
              </a:prstGeom>
            </p:spPr>
          </p:pic>
        </p:grpSp>
        <p:cxnSp>
          <p:nvCxnSpPr>
            <p:cNvPr id="209" name="Straight Connector 208">
              <a:extLst>
                <a:ext uri="{FF2B5EF4-FFF2-40B4-BE49-F238E27FC236}">
                  <a16:creationId xmlns:a16="http://schemas.microsoft.com/office/drawing/2014/main" id="{84423F11-A4C0-2548-B51C-8018F7F39970}"/>
                </a:ext>
              </a:extLst>
            </p:cNvPr>
            <p:cNvCxnSpPr>
              <a:cxnSpLocks/>
            </p:cNvCxnSpPr>
            <p:nvPr/>
          </p:nvCxnSpPr>
          <p:spPr>
            <a:xfrm flipH="1">
              <a:off x="6942158" y="2053327"/>
              <a:ext cx="123444" cy="0"/>
            </a:xfrm>
            <a:prstGeom prst="line">
              <a:avLst/>
            </a:prstGeom>
            <a:noFill/>
            <a:ln w="9525" cap="rnd" cmpd="sng" algn="ctr">
              <a:solidFill>
                <a:srgbClr val="FFFF13"/>
              </a:solidFill>
              <a:prstDash val="sysDot"/>
            </a:ln>
            <a:effectLst/>
          </p:spPr>
        </p:cxnSp>
      </p:grpSp>
      <p:pic>
        <p:nvPicPr>
          <p:cNvPr id="171" name="Graphic 130">
            <a:extLst>
              <a:ext uri="{FF2B5EF4-FFF2-40B4-BE49-F238E27FC236}">
                <a16:creationId xmlns:a16="http://schemas.microsoft.com/office/drawing/2014/main" id="{16B03C2E-1D96-E448-AD98-5DBCA382A4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85045" y="1526336"/>
            <a:ext cx="255351" cy="255351"/>
          </a:xfrm>
          <a:prstGeom prst="rect">
            <a:avLst/>
          </a:prstGeom>
        </p:spPr>
      </p:pic>
      <p:grpSp>
        <p:nvGrpSpPr>
          <p:cNvPr id="10" name="Groupe 9">
            <a:extLst>
              <a:ext uri="{FF2B5EF4-FFF2-40B4-BE49-F238E27FC236}">
                <a16:creationId xmlns:a16="http://schemas.microsoft.com/office/drawing/2014/main" id="{867CDE07-2B17-C790-72B0-093C81E98EE6}"/>
              </a:ext>
            </a:extLst>
          </p:cNvPr>
          <p:cNvGrpSpPr/>
          <p:nvPr/>
        </p:nvGrpSpPr>
        <p:grpSpPr>
          <a:xfrm>
            <a:off x="1503885" y="2369046"/>
            <a:ext cx="1423145" cy="255351"/>
            <a:chOff x="1503885" y="2369046"/>
            <a:chExt cx="1423145" cy="255351"/>
          </a:xfrm>
        </p:grpSpPr>
        <p:sp>
          <p:nvSpPr>
            <p:cNvPr id="177" name="TextBox 176">
              <a:extLst>
                <a:ext uri="{FF2B5EF4-FFF2-40B4-BE49-F238E27FC236}">
                  <a16:creationId xmlns:a16="http://schemas.microsoft.com/office/drawing/2014/main" id="{621F7A4E-97B9-A74C-8102-A52A914C09C6}"/>
                </a:ext>
              </a:extLst>
            </p:cNvPr>
            <p:cNvSpPr txBox="1"/>
            <p:nvPr/>
          </p:nvSpPr>
          <p:spPr>
            <a:xfrm>
              <a:off x="1774956" y="2390942"/>
              <a:ext cx="1152074" cy="207749"/>
            </a:xfrm>
            <a:prstGeom prst="rect">
              <a:avLst/>
            </a:prstGeom>
            <a:noFill/>
          </p:spPr>
          <p:txBody>
            <a:bodyPr wrap="square" rtlCol="0">
              <a:spAutoFit/>
            </a:bodyPr>
            <a:lstStyle/>
            <a:p>
              <a:pPr defTabSz="457189"/>
              <a:r>
                <a:rPr lang="en-US" sz="750" dirty="0">
                  <a:solidFill>
                    <a:schemeClr val="accent4"/>
                  </a:solidFill>
                  <a:latin typeface="Roboto Medium" panose="02000000000000000000" pitchFamily="2" charset="0"/>
                  <a:ea typeface="Roboto Medium" panose="02000000000000000000" pitchFamily="2" charset="0"/>
                  <a:cs typeface="Roboto Medium" panose="02000000000000000000" pitchFamily="2" charset="0"/>
                </a:rPr>
                <a:t>Querétaro</a:t>
              </a:r>
              <a:endParaRPr lang="en-US" sz="750" dirty="0">
                <a:solidFill>
                  <a:schemeClr val="accent4"/>
                </a:solidFill>
                <a:latin typeface="Roboto"/>
                <a:ea typeface="Roboto Medium" panose="02000000000000000000" pitchFamily="2" charset="0"/>
                <a:cs typeface="Roboto Medium" panose="02000000000000000000" pitchFamily="2" charset="0"/>
              </a:endParaRPr>
            </a:p>
          </p:txBody>
        </p:sp>
        <p:pic>
          <p:nvPicPr>
            <p:cNvPr id="9" name="Graphic 62">
              <a:extLst>
                <a:ext uri="{FF2B5EF4-FFF2-40B4-BE49-F238E27FC236}">
                  <a16:creationId xmlns:a16="http://schemas.microsoft.com/office/drawing/2014/main" id="{97F78BB6-2EAF-2FBD-4B0D-B914029C02A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03885" y="2369046"/>
              <a:ext cx="255351" cy="255351"/>
            </a:xfrm>
            <a:prstGeom prst="rect">
              <a:avLst/>
            </a:prstGeom>
          </p:spPr>
        </p:pic>
      </p:grpSp>
      <p:grpSp>
        <p:nvGrpSpPr>
          <p:cNvPr id="14" name="Groupe 13">
            <a:extLst>
              <a:ext uri="{FF2B5EF4-FFF2-40B4-BE49-F238E27FC236}">
                <a16:creationId xmlns:a16="http://schemas.microsoft.com/office/drawing/2014/main" id="{97135F99-5191-9827-4ABB-7CA0E499D339}"/>
              </a:ext>
            </a:extLst>
          </p:cNvPr>
          <p:cNvGrpSpPr/>
          <p:nvPr/>
        </p:nvGrpSpPr>
        <p:grpSpPr>
          <a:xfrm>
            <a:off x="923183" y="2066083"/>
            <a:ext cx="424582" cy="255351"/>
            <a:chOff x="1036780" y="2392434"/>
            <a:chExt cx="424582" cy="255351"/>
          </a:xfrm>
        </p:grpSpPr>
        <p:cxnSp>
          <p:nvCxnSpPr>
            <p:cNvPr id="248" name="Straight Connector 247">
              <a:extLst>
                <a:ext uri="{FF2B5EF4-FFF2-40B4-BE49-F238E27FC236}">
                  <a16:creationId xmlns:a16="http://schemas.microsoft.com/office/drawing/2014/main" id="{84423F11-A4C0-2548-B51C-8018F7F39970}"/>
                </a:ext>
              </a:extLst>
            </p:cNvPr>
            <p:cNvCxnSpPr>
              <a:cxnSpLocks/>
            </p:cNvCxnSpPr>
            <p:nvPr/>
          </p:nvCxnSpPr>
          <p:spPr>
            <a:xfrm flipH="1">
              <a:off x="1036780" y="2518134"/>
              <a:ext cx="215491" cy="0"/>
            </a:xfrm>
            <a:prstGeom prst="line">
              <a:avLst/>
            </a:prstGeom>
            <a:noFill/>
            <a:ln w="9525" cap="rnd" cmpd="sng" algn="ctr">
              <a:solidFill>
                <a:srgbClr val="FFFF13"/>
              </a:solidFill>
              <a:prstDash val="sysDot"/>
            </a:ln>
            <a:effectLst/>
          </p:spPr>
        </p:cxnSp>
        <p:pic>
          <p:nvPicPr>
            <p:cNvPr id="12" name="Graphic 47">
              <a:extLst>
                <a:ext uri="{FF2B5EF4-FFF2-40B4-BE49-F238E27FC236}">
                  <a16:creationId xmlns:a16="http://schemas.microsoft.com/office/drawing/2014/main" id="{38FB4185-3473-2B10-5487-CA10C86D39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6011" y="2392434"/>
              <a:ext cx="255351" cy="255351"/>
            </a:xfrm>
            <a:prstGeom prst="rect">
              <a:avLst/>
            </a:prstGeom>
          </p:spPr>
        </p:pic>
      </p:grpSp>
      <p:cxnSp>
        <p:nvCxnSpPr>
          <p:cNvPr id="13" name="Straight Connector 247">
            <a:extLst>
              <a:ext uri="{FF2B5EF4-FFF2-40B4-BE49-F238E27FC236}">
                <a16:creationId xmlns:a16="http://schemas.microsoft.com/office/drawing/2014/main" id="{A0230A6A-D431-7C31-55C4-DC5A639276BF}"/>
              </a:ext>
            </a:extLst>
          </p:cNvPr>
          <p:cNvCxnSpPr>
            <a:cxnSpLocks/>
          </p:cNvCxnSpPr>
          <p:nvPr/>
        </p:nvCxnSpPr>
        <p:spPr>
          <a:xfrm flipH="1">
            <a:off x="4018110" y="1873184"/>
            <a:ext cx="215491" cy="0"/>
          </a:xfrm>
          <a:prstGeom prst="line">
            <a:avLst/>
          </a:prstGeom>
          <a:noFill/>
          <a:ln w="9525" cap="rnd" cmpd="sng" algn="ctr">
            <a:solidFill>
              <a:srgbClr val="FFFF13"/>
            </a:solidFill>
            <a:prstDash val="sysDot"/>
          </a:ln>
          <a:effectLst/>
        </p:spPr>
      </p:cxnSp>
      <p:sp>
        <p:nvSpPr>
          <p:cNvPr id="17" name="TextBox 14">
            <a:extLst>
              <a:ext uri="{FF2B5EF4-FFF2-40B4-BE49-F238E27FC236}">
                <a16:creationId xmlns:a16="http://schemas.microsoft.com/office/drawing/2014/main" id="{2F3964FD-4CAA-8912-4FD2-92EABEA453EC}"/>
              </a:ext>
            </a:extLst>
          </p:cNvPr>
          <p:cNvSpPr txBox="1"/>
          <p:nvPr/>
        </p:nvSpPr>
        <p:spPr>
          <a:xfrm>
            <a:off x="347240" y="2087908"/>
            <a:ext cx="664836" cy="207749"/>
          </a:xfrm>
          <a:prstGeom prst="rect">
            <a:avLst/>
          </a:prstGeom>
          <a:noFill/>
        </p:spPr>
        <p:txBody>
          <a:bodyPr wrap="square" rtlCol="0">
            <a:spAutoFit/>
          </a:bodyPr>
          <a:lstStyle/>
          <a:p>
            <a:pPr algn="r" defTabSz="685800"/>
            <a:r>
              <a:rPr lang="en-US" sz="750"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San Diego</a:t>
            </a:r>
          </a:p>
        </p:txBody>
      </p:sp>
    </p:spTree>
    <p:extLst>
      <p:ext uri="{BB962C8B-B14F-4D97-AF65-F5344CB8AC3E}">
        <p14:creationId xmlns:p14="http://schemas.microsoft.com/office/powerpoint/2010/main" val="190652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DEFEB7-A11E-5442-B89A-3207FA6A45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2247" y="2216599"/>
            <a:ext cx="1935815" cy="1997922"/>
          </a:xfrm>
          <a:prstGeom prst="rect">
            <a:avLst/>
          </a:prstGeom>
        </p:spPr>
      </p:pic>
      <p:sp>
        <p:nvSpPr>
          <p:cNvPr id="3" name="Slide Number Placeholder 2">
            <a:extLst>
              <a:ext uri="{FF2B5EF4-FFF2-40B4-BE49-F238E27FC236}">
                <a16:creationId xmlns:a16="http://schemas.microsoft.com/office/drawing/2014/main" id="{0BF2F2A6-F73E-E749-A5AD-4B74565D426C}"/>
              </a:ext>
            </a:extLst>
          </p:cNvPr>
          <p:cNvSpPr>
            <a:spLocks noGrp="1"/>
          </p:cNvSpPr>
          <p:nvPr>
            <p:ph type="sldNum" sz="quarter" idx="13"/>
          </p:nvPr>
        </p:nvSpPr>
        <p:spPr/>
        <p:txBody>
          <a:bodyPr/>
          <a:lstStyle/>
          <a:p>
            <a:fld id="{FC426674-5D70-A640-98FF-5508BF7AFA13}" type="slidenum">
              <a:rPr lang="en-CA" smtClean="0"/>
              <a:pPr/>
              <a:t>9</a:t>
            </a:fld>
            <a:endParaRPr lang="en-CA" dirty="0"/>
          </a:p>
        </p:txBody>
      </p:sp>
      <p:sp>
        <p:nvSpPr>
          <p:cNvPr id="5" name="Title 4">
            <a:extLst>
              <a:ext uri="{FF2B5EF4-FFF2-40B4-BE49-F238E27FC236}">
                <a16:creationId xmlns:a16="http://schemas.microsoft.com/office/drawing/2014/main" id="{062022CB-A151-7144-9188-1399BDCC43F1}"/>
              </a:ext>
            </a:extLst>
          </p:cNvPr>
          <p:cNvSpPr>
            <a:spLocks noGrp="1"/>
          </p:cNvSpPr>
          <p:nvPr>
            <p:ph type="title" idx="4294967295"/>
          </p:nvPr>
        </p:nvSpPr>
        <p:spPr>
          <a:xfrm>
            <a:off x="448056" y="415925"/>
            <a:ext cx="8229600" cy="1614488"/>
          </a:xfrm>
        </p:spPr>
        <p:txBody>
          <a:bodyPr/>
          <a:lstStyle/>
          <a:p>
            <a:r>
              <a:rPr lang="en-US" sz="4400" kern="0" dirty="0">
                <a:solidFill>
                  <a:schemeClr val="accent4"/>
                </a:solidFill>
                <a:latin typeface="+mj-lt"/>
                <a:ea typeface="Roboto Light" panose="02000000000000000000" pitchFamily="2" charset="0"/>
                <a:cs typeface="Roboto Light" panose="02000000000000000000" pitchFamily="2" charset="0"/>
              </a:rPr>
              <a:t>Automated insight</a:t>
            </a:r>
            <a:br>
              <a:rPr lang="en-US" sz="3600" kern="0" dirty="0">
                <a:latin typeface="+mj-lt"/>
                <a:ea typeface="Roboto Light" panose="02000000000000000000" pitchFamily="2" charset="0"/>
                <a:cs typeface="Roboto Light" panose="02000000000000000000" pitchFamily="2" charset="0"/>
              </a:rPr>
            </a:br>
            <a:r>
              <a:rPr lang="en-US" sz="2400" kern="0" dirty="0">
                <a:latin typeface="+mj-lt"/>
                <a:ea typeface="Roboto Light" panose="02000000000000000000" pitchFamily="2" charset="0"/>
                <a:cs typeface="Roboto Light" panose="02000000000000000000" pitchFamily="2" charset="0"/>
              </a:rPr>
              <a:t>EXFO expertise inside – intelligent solutions to drive operational efficiency</a:t>
            </a:r>
            <a:endParaRPr lang="en-US" sz="1800" dirty="0">
              <a:latin typeface="+mj-lt"/>
            </a:endParaRPr>
          </a:p>
        </p:txBody>
      </p:sp>
      <p:pic>
        <p:nvPicPr>
          <p:cNvPr id="8" name="Picture 7">
            <a:extLst>
              <a:ext uri="{FF2B5EF4-FFF2-40B4-BE49-F238E27FC236}">
                <a16:creationId xmlns:a16="http://schemas.microsoft.com/office/drawing/2014/main" id="{87606BE8-F93D-D846-B405-9D287A5354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954" y="2216598"/>
            <a:ext cx="1918857" cy="1987167"/>
          </a:xfrm>
          <a:prstGeom prst="rect">
            <a:avLst/>
          </a:prstGeom>
        </p:spPr>
      </p:pic>
      <p:sp>
        <p:nvSpPr>
          <p:cNvPr id="13" name="Rectangle 12">
            <a:extLst>
              <a:ext uri="{FF2B5EF4-FFF2-40B4-BE49-F238E27FC236}">
                <a16:creationId xmlns:a16="http://schemas.microsoft.com/office/drawing/2014/main" id="{334858B2-71D8-2145-AC90-9C5E12A1493D}"/>
              </a:ext>
            </a:extLst>
          </p:cNvPr>
          <p:cNvSpPr/>
          <p:nvPr/>
        </p:nvSpPr>
        <p:spPr>
          <a:xfrm>
            <a:off x="457200" y="2216598"/>
            <a:ext cx="1918857" cy="1993650"/>
          </a:xfrm>
          <a:prstGeom prst="rect">
            <a:avLst/>
          </a:prstGeom>
          <a:solidFill>
            <a:schemeClr val="tx1">
              <a:alpha val="32000"/>
            </a:schemeClr>
          </a:solidFill>
          <a:ln>
            <a:noFill/>
          </a:ln>
          <a:effectLst>
            <a:outerShdw blurRad="50800" dist="50800" dir="5400000" algn="ctr" rotWithShape="0">
              <a:srgbClr val="000000">
                <a:alpha val="1000"/>
              </a:srgbClr>
            </a:outerShdw>
          </a:effectLst>
        </p:spPr>
        <p:style>
          <a:lnRef idx="1">
            <a:schemeClr val="accent1"/>
          </a:lnRef>
          <a:fillRef idx="3">
            <a:schemeClr val="accent1"/>
          </a:fillRef>
          <a:effectRef idx="2">
            <a:schemeClr val="accent1"/>
          </a:effectRef>
          <a:fontRef idx="minor">
            <a:schemeClr val="lt1"/>
          </a:fontRef>
        </p:style>
        <p:txBody>
          <a:bodyPr wrap="square" lIns="0" tIns="81000" rIns="0" rtlCol="0" anchor="t" anchorCtr="0"/>
          <a:lstStyle/>
          <a:p>
            <a:pPr marL="93663" lvl="0">
              <a:spcAft>
                <a:spcPts val="600"/>
              </a:spcAft>
              <a:defRPr/>
            </a:pPr>
            <a:endParaRPr lang="en-CA" sz="8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5" name="Isosceles Triangle 41">
            <a:extLst>
              <a:ext uri="{FF2B5EF4-FFF2-40B4-BE49-F238E27FC236}">
                <a16:creationId xmlns:a16="http://schemas.microsoft.com/office/drawing/2014/main" id="{9C5D37D5-FFAE-524E-9100-B26A4F2E54D5}"/>
              </a:ext>
            </a:extLst>
          </p:cNvPr>
          <p:cNvSpPr/>
          <p:nvPr/>
        </p:nvSpPr>
        <p:spPr>
          <a:xfrm rot="5400000">
            <a:off x="4181696" y="3140175"/>
            <a:ext cx="388429" cy="146486"/>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900">
              <a:solidFill>
                <a:prstClr val="white"/>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6" name="Rectangle 15">
            <a:extLst>
              <a:ext uri="{FF2B5EF4-FFF2-40B4-BE49-F238E27FC236}">
                <a16:creationId xmlns:a16="http://schemas.microsoft.com/office/drawing/2014/main" id="{0A04057A-7F30-8B4A-BAE7-59113F14DF4B}"/>
              </a:ext>
            </a:extLst>
          </p:cNvPr>
          <p:cNvSpPr/>
          <p:nvPr/>
        </p:nvSpPr>
        <p:spPr>
          <a:xfrm>
            <a:off x="2383811" y="2216598"/>
            <a:ext cx="1918857" cy="1993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lIns="72000" tIns="81000" rIns="72000" rtlCol="0" anchor="ctr" anchorCtr="0"/>
          <a:lstStyle/>
          <a:p>
            <a:pPr marL="90488" lvl="0">
              <a:spcAft>
                <a:spcPts val="600"/>
              </a:spcAft>
              <a:tabLst>
                <a:tab pos="1552575" algn="l"/>
              </a:tabLst>
              <a:defRPr/>
            </a:pP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Build better networks with unmatched intelligence, </a:t>
            </a:r>
            <a:b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b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and automation for today’s </a:t>
            </a:r>
            <a:b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b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fiber-rich infrastructure.</a:t>
            </a:r>
          </a:p>
          <a:p>
            <a:pPr marL="90488" lvl="0">
              <a:tabLst>
                <a:tab pos="1552575" algn="l"/>
              </a:tabLst>
              <a:defRPr/>
            </a:pPr>
            <a:b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b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Market-leading, easy-to-use test and measurement solutions for optical, transport and residential services.</a:t>
            </a:r>
          </a:p>
        </p:txBody>
      </p:sp>
      <p:sp>
        <p:nvSpPr>
          <p:cNvPr id="17" name="Rectangle 16">
            <a:extLst>
              <a:ext uri="{FF2B5EF4-FFF2-40B4-BE49-F238E27FC236}">
                <a16:creationId xmlns:a16="http://schemas.microsoft.com/office/drawing/2014/main" id="{DD99988B-D430-9144-BDA1-F28E24045EA4}"/>
              </a:ext>
            </a:extLst>
          </p:cNvPr>
          <p:cNvSpPr/>
          <p:nvPr/>
        </p:nvSpPr>
        <p:spPr>
          <a:xfrm>
            <a:off x="546742" y="2822448"/>
            <a:ext cx="1830555" cy="10474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81000" rIns="0" rtlCol="0" anchor="t" anchorCtr="0"/>
          <a:lstStyle/>
          <a:p>
            <a:pPr marL="46038" lvl="0">
              <a:spcAft>
                <a:spcPts val="600"/>
              </a:spcAft>
              <a:defRPr/>
            </a:pPr>
            <a:r>
              <a:rPr lang="en-CA" sz="2000" dirty="0">
                <a:solidFill>
                  <a:schemeClr val="accent4"/>
                </a:solidFill>
                <a:latin typeface="Roboto" panose="02000000000000000000" pitchFamily="2" charset="0"/>
                <a:ea typeface="Roboto" panose="02000000000000000000" pitchFamily="2" charset="0"/>
                <a:cs typeface="Roboto" panose="02000000000000000000" pitchFamily="2" charset="0"/>
              </a:rPr>
              <a:t>Test and measurement</a:t>
            </a:r>
          </a:p>
        </p:txBody>
      </p:sp>
      <p:sp>
        <p:nvSpPr>
          <p:cNvPr id="28" name="Rectangle 27">
            <a:extLst>
              <a:ext uri="{FF2B5EF4-FFF2-40B4-BE49-F238E27FC236}">
                <a16:creationId xmlns:a16="http://schemas.microsoft.com/office/drawing/2014/main" id="{D54FE8F6-667D-EC48-A7F7-F97886542FB1}"/>
              </a:ext>
            </a:extLst>
          </p:cNvPr>
          <p:cNvSpPr/>
          <p:nvPr/>
        </p:nvSpPr>
        <p:spPr>
          <a:xfrm>
            <a:off x="4643043" y="2212840"/>
            <a:ext cx="1935815" cy="1993650"/>
          </a:xfrm>
          <a:prstGeom prst="rect">
            <a:avLst/>
          </a:prstGeom>
          <a:solidFill>
            <a:schemeClr val="tx1">
              <a:alpha val="32000"/>
            </a:schemeClr>
          </a:solidFill>
          <a:ln>
            <a:noFill/>
          </a:ln>
          <a:effectLst>
            <a:outerShdw blurRad="50800" dist="50800" dir="5400000" algn="ctr" rotWithShape="0">
              <a:srgbClr val="000000">
                <a:alpha val="1000"/>
              </a:srgbClr>
            </a:outerShdw>
          </a:effectLst>
        </p:spPr>
        <p:style>
          <a:lnRef idx="1">
            <a:schemeClr val="accent1"/>
          </a:lnRef>
          <a:fillRef idx="3">
            <a:schemeClr val="accent1"/>
          </a:fillRef>
          <a:effectRef idx="2">
            <a:schemeClr val="accent1"/>
          </a:effectRef>
          <a:fontRef idx="minor">
            <a:schemeClr val="lt1"/>
          </a:fontRef>
        </p:style>
        <p:txBody>
          <a:bodyPr wrap="square" lIns="0" tIns="81000" rIns="0" rtlCol="0" anchor="t" anchorCtr="0"/>
          <a:lstStyle/>
          <a:p>
            <a:pPr marL="93663" lvl="0">
              <a:spcAft>
                <a:spcPts val="600"/>
              </a:spcAft>
              <a:defRPr/>
            </a:pPr>
            <a:endParaRPr lang="en-CA" sz="8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9" name="Isosceles Triangle 41">
            <a:extLst>
              <a:ext uri="{FF2B5EF4-FFF2-40B4-BE49-F238E27FC236}">
                <a16:creationId xmlns:a16="http://schemas.microsoft.com/office/drawing/2014/main" id="{6E03B1ED-31C4-3C48-8F2B-43C9E2B8147E}"/>
              </a:ext>
            </a:extLst>
          </p:cNvPr>
          <p:cNvSpPr/>
          <p:nvPr/>
        </p:nvSpPr>
        <p:spPr>
          <a:xfrm rot="5400000">
            <a:off x="8385948" y="3140175"/>
            <a:ext cx="388429" cy="146486"/>
          </a:xfrm>
          <a:prstGeom prst="triangl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900">
              <a:solidFill>
                <a:prstClr val="white"/>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0" name="Rectangle 29">
            <a:extLst>
              <a:ext uri="{FF2B5EF4-FFF2-40B4-BE49-F238E27FC236}">
                <a16:creationId xmlns:a16="http://schemas.microsoft.com/office/drawing/2014/main" id="{D8B92EA7-8500-7846-98CE-78C5402CDE7B}"/>
              </a:ext>
            </a:extLst>
          </p:cNvPr>
          <p:cNvSpPr/>
          <p:nvPr/>
        </p:nvSpPr>
        <p:spPr>
          <a:xfrm>
            <a:off x="6588063" y="2216598"/>
            <a:ext cx="1918857" cy="1993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lIns="72000" tIns="81000" rIns="72000" rtlCol="0" anchor="ctr" anchorCtr="0"/>
          <a:lstStyle/>
          <a:p>
            <a:pPr marL="93663" lvl="0">
              <a:spcAft>
                <a:spcPts val="600"/>
              </a:spcAft>
              <a:defRPr/>
            </a:pPr>
            <a:r>
              <a:rPr lang="en-US" sz="1050" dirty="0">
                <a:solidFill>
                  <a:schemeClr val="tx1"/>
                </a:solidFill>
                <a:latin typeface="Roboto" panose="02000000000000000000" pitchFamily="2" charset="0"/>
                <a:ea typeface="Roboto" panose="02000000000000000000" pitchFamily="2" charset="0"/>
                <a:cs typeface="Roboto" panose="02000000000000000000" pitchFamily="2" charset="0"/>
              </a:rPr>
              <a:t>Take control with monitoring from core to subscriber — complete, insight into today’s fixed and mobile networks.</a:t>
            </a:r>
          </a:p>
          <a:p>
            <a:pPr marL="90488" lvl="0">
              <a:defRPr/>
            </a:pPr>
            <a:endParaRPr lang="en-US" sz="105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90488" lvl="0">
              <a:defRPr/>
            </a:pPr>
            <a:r>
              <a:rPr lang="en-US" sz="1050" dirty="0">
                <a:solidFill>
                  <a:schemeClr val="tx1"/>
                </a:solidFill>
                <a:latin typeface="Roboto" panose="02000000000000000000" pitchFamily="2" charset="0"/>
                <a:ea typeface="Roboto" panose="02000000000000000000" pitchFamily="2" charset="0"/>
                <a:cs typeface="Roboto" panose="02000000000000000000" pitchFamily="2" charset="0"/>
              </a:rPr>
              <a:t>Relational analytics and automation </a:t>
            </a:r>
            <a:br>
              <a:rPr lang="en-US" sz="1050" dirty="0">
                <a:solidFill>
                  <a:schemeClr val="tx1"/>
                </a:solidFill>
                <a:latin typeface="Roboto" panose="02000000000000000000" pitchFamily="2" charset="0"/>
                <a:ea typeface="Roboto" panose="02000000000000000000" pitchFamily="2" charset="0"/>
                <a:cs typeface="Roboto" panose="02000000000000000000" pitchFamily="2" charset="0"/>
              </a:rPr>
            </a:br>
            <a:r>
              <a:rPr lang="en-US" sz="1050" dirty="0">
                <a:solidFill>
                  <a:schemeClr val="tx1"/>
                </a:solidFill>
                <a:latin typeface="Roboto" panose="02000000000000000000" pitchFamily="2" charset="0"/>
                <a:ea typeface="Roboto" panose="02000000000000000000" pitchFamily="2" charset="0"/>
                <a:cs typeface="Roboto" panose="02000000000000000000" pitchFamily="2" charset="0"/>
              </a:rPr>
              <a:t>to deliver an unparalleled user experience.</a:t>
            </a:r>
          </a:p>
        </p:txBody>
      </p:sp>
      <p:sp>
        <p:nvSpPr>
          <p:cNvPr id="31" name="Rectangle 30">
            <a:extLst>
              <a:ext uri="{FF2B5EF4-FFF2-40B4-BE49-F238E27FC236}">
                <a16:creationId xmlns:a16="http://schemas.microsoft.com/office/drawing/2014/main" id="{608947F3-72AE-224E-A4AB-205CA0B45459}"/>
              </a:ext>
            </a:extLst>
          </p:cNvPr>
          <p:cNvSpPr/>
          <p:nvPr/>
        </p:nvSpPr>
        <p:spPr>
          <a:xfrm>
            <a:off x="4766649" y="2822448"/>
            <a:ext cx="1781912" cy="10474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0" tIns="81000" rIns="0" rtlCol="0" anchor="t" anchorCtr="0"/>
          <a:lstStyle/>
          <a:p>
            <a:pPr marL="46038" lvl="0">
              <a:spcAft>
                <a:spcPts val="600"/>
              </a:spcAft>
              <a:defRPr/>
            </a:pPr>
            <a:r>
              <a:rPr lang="en-CA" sz="2000" dirty="0">
                <a:solidFill>
                  <a:schemeClr val="accent4"/>
                </a:solidFill>
                <a:latin typeface="Roboto" panose="02000000000000000000" pitchFamily="2" charset="0"/>
                <a:ea typeface="Roboto" panose="02000000000000000000" pitchFamily="2" charset="0"/>
                <a:cs typeface="Roboto" panose="02000000000000000000" pitchFamily="2" charset="0"/>
              </a:rPr>
              <a:t>Adaptive service assurance</a:t>
            </a:r>
          </a:p>
        </p:txBody>
      </p:sp>
    </p:spTree>
    <p:extLst>
      <p:ext uri="{BB962C8B-B14F-4D97-AF65-F5344CB8AC3E}">
        <p14:creationId xmlns:p14="http://schemas.microsoft.com/office/powerpoint/2010/main" val="3745578692"/>
      </p:ext>
    </p:extLst>
  </p:cSld>
  <p:clrMapOvr>
    <a:masterClrMapping/>
  </p:clrMapOvr>
</p:sld>
</file>

<file path=ppt/theme/theme1.xml><?xml version="1.0" encoding="utf-8"?>
<a:theme xmlns:a="http://schemas.openxmlformats.org/drawingml/2006/main" name="1_Full Page Background">
  <a:themeElements>
    <a:clrScheme name="EXFO Design 2017">
      <a:dk1>
        <a:srgbClr val="000000"/>
      </a:dk1>
      <a:lt1>
        <a:sysClr val="window" lastClr="FFFFFF"/>
      </a:lt1>
      <a:dk2>
        <a:srgbClr val="003A63"/>
      </a:dk2>
      <a:lt2>
        <a:srgbClr val="E6E6E6"/>
      </a:lt2>
      <a:accent1>
        <a:srgbClr val="00AEEF"/>
      </a:accent1>
      <a:accent2>
        <a:srgbClr val="0069AA"/>
      </a:accent2>
      <a:accent3>
        <a:srgbClr val="34C8DA"/>
      </a:accent3>
      <a:accent4>
        <a:srgbClr val="FFFF13"/>
      </a:accent4>
      <a:accent5>
        <a:srgbClr val="7DC242"/>
      </a:accent5>
      <a:accent6>
        <a:srgbClr val="00A151"/>
      </a:accent6>
      <a:hlink>
        <a:srgbClr val="00ADEF"/>
      </a:hlink>
      <a:folHlink>
        <a:srgbClr val="2E6763"/>
      </a:folHlink>
    </a:clrScheme>
    <a:fontScheme name="Roboto 2019">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tx1"/>
            </a:gs>
            <a:gs pos="100000">
              <a:schemeClr val="tx1">
                <a:alpha val="0"/>
              </a:schemeClr>
            </a:gs>
          </a:gsLst>
          <a:lin ang="0" scaled="0"/>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Full Page Background">
  <a:themeElements>
    <a:clrScheme name="EXFO Design 2017">
      <a:dk1>
        <a:srgbClr val="000000"/>
      </a:dk1>
      <a:lt1>
        <a:sysClr val="window" lastClr="FFFFFF"/>
      </a:lt1>
      <a:dk2>
        <a:srgbClr val="003A63"/>
      </a:dk2>
      <a:lt2>
        <a:srgbClr val="E6E6E6"/>
      </a:lt2>
      <a:accent1>
        <a:srgbClr val="00AEEF"/>
      </a:accent1>
      <a:accent2>
        <a:srgbClr val="0069AA"/>
      </a:accent2>
      <a:accent3>
        <a:srgbClr val="34C8DA"/>
      </a:accent3>
      <a:accent4>
        <a:srgbClr val="FFFF13"/>
      </a:accent4>
      <a:accent5>
        <a:srgbClr val="7DC242"/>
      </a:accent5>
      <a:accent6>
        <a:srgbClr val="00A151"/>
      </a:accent6>
      <a:hlink>
        <a:srgbClr val="00ADEF"/>
      </a:hlink>
      <a:folHlink>
        <a:srgbClr val="2E6763"/>
      </a:folHlink>
    </a:clrScheme>
    <a:fontScheme name="Roboto 2019">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tx1"/>
            </a:gs>
            <a:gs pos="100000">
              <a:schemeClr val="tx1">
                <a:alpha val="0"/>
              </a:schemeClr>
            </a:gs>
          </a:gsLst>
          <a:lin ang="0" scaled="0"/>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ull Page Background">
  <a:themeElements>
    <a:clrScheme name="EXFO Design 2017">
      <a:dk1>
        <a:srgbClr val="000000"/>
      </a:dk1>
      <a:lt1>
        <a:sysClr val="window" lastClr="FFFFFF"/>
      </a:lt1>
      <a:dk2>
        <a:srgbClr val="003A63"/>
      </a:dk2>
      <a:lt2>
        <a:srgbClr val="E6E6E6"/>
      </a:lt2>
      <a:accent1>
        <a:srgbClr val="00AEEF"/>
      </a:accent1>
      <a:accent2>
        <a:srgbClr val="0069AA"/>
      </a:accent2>
      <a:accent3>
        <a:srgbClr val="34C8DA"/>
      </a:accent3>
      <a:accent4>
        <a:srgbClr val="FFFF13"/>
      </a:accent4>
      <a:accent5>
        <a:srgbClr val="7DC242"/>
      </a:accent5>
      <a:accent6>
        <a:srgbClr val="00A151"/>
      </a:accent6>
      <a:hlink>
        <a:srgbClr val="00ADEF"/>
      </a:hlink>
      <a:folHlink>
        <a:srgbClr val="2E6763"/>
      </a:folHlink>
    </a:clrScheme>
    <a:fontScheme name="Roboto 2019">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ap="rnd">
          <a:solidFill>
            <a:schemeClr val="bg1"/>
          </a:solidFill>
          <a:prstDash val="sysDot"/>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Split aqua/color bkg">
  <a:themeElements>
    <a:clrScheme name="EXFO Design 2017">
      <a:dk1>
        <a:srgbClr val="000000"/>
      </a:dk1>
      <a:lt1>
        <a:sysClr val="window" lastClr="FFFFFF"/>
      </a:lt1>
      <a:dk2>
        <a:srgbClr val="003A63"/>
      </a:dk2>
      <a:lt2>
        <a:srgbClr val="E6E6E6"/>
      </a:lt2>
      <a:accent1>
        <a:srgbClr val="00AEEF"/>
      </a:accent1>
      <a:accent2>
        <a:srgbClr val="0069AA"/>
      </a:accent2>
      <a:accent3>
        <a:srgbClr val="34C8DA"/>
      </a:accent3>
      <a:accent4>
        <a:srgbClr val="FFFF13"/>
      </a:accent4>
      <a:accent5>
        <a:srgbClr val="7DC242"/>
      </a:accent5>
      <a:accent6>
        <a:srgbClr val="00A151"/>
      </a:accent6>
      <a:hlink>
        <a:srgbClr val="00ADEF"/>
      </a:hlink>
      <a:folHlink>
        <a:srgbClr val="2E6763"/>
      </a:folHlink>
    </a:clrScheme>
    <a:fontScheme name="Roboto 2019">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5875" cap="rnd">
          <a:solidFill>
            <a:srgbClr val="31707E"/>
          </a:solidFill>
          <a:prstDash val="sysDot"/>
          <a:roun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Full Page Background">
  <a:themeElements>
    <a:clrScheme name="EXFO Design 2017">
      <a:dk1>
        <a:srgbClr val="000000"/>
      </a:dk1>
      <a:lt1>
        <a:sysClr val="window" lastClr="FFFFFF"/>
      </a:lt1>
      <a:dk2>
        <a:srgbClr val="003A63"/>
      </a:dk2>
      <a:lt2>
        <a:srgbClr val="E6E6E6"/>
      </a:lt2>
      <a:accent1>
        <a:srgbClr val="00AEEF"/>
      </a:accent1>
      <a:accent2>
        <a:srgbClr val="0069AA"/>
      </a:accent2>
      <a:accent3>
        <a:srgbClr val="34C8DA"/>
      </a:accent3>
      <a:accent4>
        <a:srgbClr val="FFFF13"/>
      </a:accent4>
      <a:accent5>
        <a:srgbClr val="7DC242"/>
      </a:accent5>
      <a:accent6>
        <a:srgbClr val="00A151"/>
      </a:accent6>
      <a:hlink>
        <a:srgbClr val="00ADEF"/>
      </a:hlink>
      <a:folHlink>
        <a:srgbClr val="2E6763"/>
      </a:folHlink>
    </a:clrScheme>
    <a:fontScheme name="Roboto 2019">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EXFO 2017">
      <a:dk1>
        <a:srgbClr val="000000"/>
      </a:dk1>
      <a:lt1>
        <a:sysClr val="window" lastClr="FFFFFF"/>
      </a:lt1>
      <a:dk2>
        <a:srgbClr val="003A63"/>
      </a:dk2>
      <a:lt2>
        <a:srgbClr val="E6E6E6"/>
      </a:lt2>
      <a:accent1>
        <a:srgbClr val="00AEEF"/>
      </a:accent1>
      <a:accent2>
        <a:srgbClr val="0069AA"/>
      </a:accent2>
      <a:accent3>
        <a:srgbClr val="003A63"/>
      </a:accent3>
      <a:accent4>
        <a:srgbClr val="E8FF00"/>
      </a:accent4>
      <a:accent5>
        <a:srgbClr val="7DC242"/>
      </a:accent5>
      <a:accent6>
        <a:srgbClr val="00A151"/>
      </a:accent6>
      <a:hlink>
        <a:srgbClr val="00ADEF"/>
      </a:hlink>
      <a:folHlink>
        <a:srgbClr val="00599A"/>
      </a:folHlink>
    </a:clrScheme>
    <a:fontScheme name="Roboto">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20718</TotalTime>
  <Words>1532</Words>
  <Application>Microsoft Office PowerPoint</Application>
  <PresentationFormat>On-screen Show (16:9)</PresentationFormat>
  <Paragraphs>320</Paragraphs>
  <Slides>19</Slides>
  <Notes>12</Notes>
  <HiddenSlides>1</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19</vt:i4>
      </vt:variant>
    </vt:vector>
  </HeadingPairs>
  <TitlesOfParts>
    <vt:vector size="33" baseType="lpstr">
      <vt:lpstr>Arial</vt:lpstr>
      <vt:lpstr>Lucida Grande</vt:lpstr>
      <vt:lpstr>Roboto</vt:lpstr>
      <vt:lpstr>Roboto Black</vt:lpstr>
      <vt:lpstr>Roboto Light</vt:lpstr>
      <vt:lpstr>Roboto Light</vt:lpstr>
      <vt:lpstr>Roboto Medium</vt:lpstr>
      <vt:lpstr>Roboto Thin</vt:lpstr>
      <vt:lpstr>Wingdings</vt:lpstr>
      <vt:lpstr>1_Full Page Background</vt:lpstr>
      <vt:lpstr>2_Full Page Background</vt:lpstr>
      <vt:lpstr>Full Page Background</vt:lpstr>
      <vt:lpstr>1_Split aqua/color bkg</vt:lpstr>
      <vt:lpstr>3_Full Page Background</vt:lpstr>
      <vt:lpstr>PowerPoint Presentation</vt:lpstr>
      <vt:lpstr>PowerPoint Presentation</vt:lpstr>
      <vt:lpstr>Major challenges, today and tomorrow</vt:lpstr>
      <vt:lpstr>PowerPoint Presentation</vt:lpstr>
      <vt:lpstr>PowerPoint Presentation</vt:lpstr>
      <vt:lpstr>PowerPoint Presentation</vt:lpstr>
      <vt:lpstr>Our customers</vt:lpstr>
      <vt:lpstr>Our global reach</vt:lpstr>
      <vt:lpstr>Automated insight EXFO expertise inside – intelligent solutions to drive operational efficiency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EXFO solutions &amp; case studies</vt:lpstr>
      <vt:lpstr>EXFO solutions &amp; case studies</vt:lpstr>
      <vt:lpstr>PowerPoint Presentation</vt:lpstr>
    </vt:vector>
  </TitlesOfParts>
  <Company>EXFO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Template_June 2019</dc:title>
  <dc:creator>EXFO</dc:creator>
  <cp:lastModifiedBy>Nicolas Réthier</cp:lastModifiedBy>
  <cp:revision>1238</cp:revision>
  <cp:lastPrinted>2019-05-30T13:14:00Z</cp:lastPrinted>
  <dcterms:created xsi:type="dcterms:W3CDTF">2016-09-15T13:32:15Z</dcterms:created>
  <dcterms:modified xsi:type="dcterms:W3CDTF">2023-05-29T17:23:09Z</dcterms:modified>
</cp:coreProperties>
</file>